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56" r:id="rId3"/>
    <p:sldId id="257" r:id="rId4"/>
    <p:sldId id="260" r:id="rId5"/>
    <p:sldId id="258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EE8AC-D746-4A11-B520-4E7B35806E4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671017-78F3-499D-A801-84FDBFB984E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71017-78F3-499D-A801-84FDBFB984EA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ULDEN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5783" cy="6858000"/>
          </a:xfrm>
          <a:prstGeom prst="rect">
            <a:avLst/>
          </a:prstGeom>
          <a:noFill/>
        </p:spPr>
      </p:pic>
      <p:pic>
        <p:nvPicPr>
          <p:cNvPr id="2051" name="Picture 3" descr="C:\Users\GULDEN\Desktop\обл семинар\_MG_0048.jpg"/>
          <p:cNvPicPr>
            <a:picLocks noChangeAspect="1" noChangeArrowheads="1"/>
          </p:cNvPicPr>
          <p:nvPr/>
        </p:nvPicPr>
        <p:blipFill>
          <a:blip r:embed="rId3" cstate="print"/>
          <a:srcRect r="671" b="37353"/>
          <a:stretch>
            <a:fillRect/>
          </a:stretch>
        </p:blipFill>
        <p:spPr bwMode="auto">
          <a:xfrm>
            <a:off x="381000" y="1524000"/>
            <a:ext cx="2819400" cy="2667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2590800" y="1981200"/>
            <a:ext cx="6248400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i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0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Ағылшын тілі </a:t>
            </a:r>
          </a:p>
          <a:p>
            <a:pPr algn="ctr"/>
            <a:r>
              <a:rPr lang="kk-KZ" sz="40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пәнінің мұғалімі</a:t>
            </a:r>
          </a:p>
          <a:p>
            <a:pPr algn="ctr"/>
            <a:r>
              <a:rPr lang="kk-KZ" sz="4800" b="1" i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Нуржанова  Гульден</a:t>
            </a:r>
            <a:endParaRPr lang="ru-RU" sz="4800" b="1" i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52600" y="457200"/>
            <a:ext cx="58682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Ақшұқыр мектеп-лицейі</a:t>
            </a:r>
            <a:endParaRPr lang="ru-RU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GULDEN\Desktop\загруженное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826"/>
            <a:ext cx="9144000" cy="684917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2600" y="1371600"/>
            <a:ext cx="5486400" cy="993775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club poster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352800"/>
            <a:ext cx="4267200" cy="1752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n-US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write</a:t>
            </a:r>
            <a:r>
              <a:rPr lang="en-US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edit and proofread work at text level with support on a limited range of general and curricular topics</a:t>
            </a:r>
            <a:endParaRPr lang="ru-RU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95600" y="2438400"/>
            <a:ext cx="140615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Aim: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GULDEN\Desktop\im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853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6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New words</a:t>
            </a:r>
            <a:endParaRPr lang="ru-RU" sz="66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47800"/>
            <a:ext cx="75438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 бағасы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Number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 club members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– клуб мүшелерінің 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саны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Place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орны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Number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 groups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 топтың саны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Age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 instructor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– инструктордың жасы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 уақыт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Age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 club members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 клуб мүшелерінің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жасы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GULDEN\Desktop\img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3853" cy="6858000"/>
          </a:xfrm>
          <a:prstGeom prst="rect">
            <a:avLst/>
          </a:prstGeom>
          <a:noFill/>
        </p:spPr>
      </p:pic>
      <p:pic>
        <p:nvPicPr>
          <p:cNvPr id="1026" name="Picture 2" descr="C:\Users\GULDEN\Desktop\20200422_15422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2207030" y="632743"/>
            <a:ext cx="4669399" cy="615551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37747" y="381000"/>
            <a:ext cx="66095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i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Listen! Pay attention!</a:t>
            </a:r>
            <a:endParaRPr lang="ru-RU" sz="5400" b="1" i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GULDEN\Desktop\im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853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Individually 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work</a:t>
            </a:r>
            <a:br>
              <a:rPr lang="en-US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Ex 2 read the poster and </a:t>
            </a: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answer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the questions on page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22</a:t>
            </a:r>
          </a:p>
          <a:p>
            <a:pPr algn="ctr">
              <a:buNone/>
            </a:pP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Who is the club for?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When is the club?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What time is it?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Where is the club?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Who is </a:t>
            </a:r>
            <a:r>
              <a:rPr lang="en-US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Roza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GULDEN\Desktop\im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853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85800" y="1905000"/>
            <a:ext cx="6835526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i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lesson is over!</a:t>
            </a:r>
          </a:p>
          <a:p>
            <a:pPr algn="ctr"/>
            <a:r>
              <a:rPr lang="en-US" sz="66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Good bye!!!</a:t>
            </a:r>
            <a:endParaRPr lang="ru-RU" sz="6600" b="1" i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90</Words>
  <Application>Microsoft Office PowerPoint</Application>
  <PresentationFormat>Экран (4:3)</PresentationFormat>
  <Paragraphs>30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Слайд 1</vt:lpstr>
      <vt:lpstr>A club poster</vt:lpstr>
      <vt:lpstr>New words</vt:lpstr>
      <vt:lpstr>Слайд 4</vt:lpstr>
      <vt:lpstr>Individually  work 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club poster</dc:title>
  <dc:creator>GULDEN</dc:creator>
  <cp:lastModifiedBy>Пользователь Windows</cp:lastModifiedBy>
  <cp:revision>5</cp:revision>
  <dcterms:created xsi:type="dcterms:W3CDTF">2020-04-21T19:09:05Z</dcterms:created>
  <dcterms:modified xsi:type="dcterms:W3CDTF">2020-04-22T10:51:24Z</dcterms:modified>
</cp:coreProperties>
</file>