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65433-109D-4031-B267-CF4AC7113B42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2FDCC5F-DE3C-42E4-8C7F-E9EB1A89A7A1}">
      <dgm:prSet phldrT="[Текст]"/>
      <dgm:spPr/>
      <dgm:t>
        <a:bodyPr/>
        <a:lstStyle/>
        <a:p>
          <a:r>
            <a:rPr lang="kk-KZ" dirty="0" smtClean="0"/>
            <a:t>1</a:t>
          </a:r>
          <a:endParaRPr lang="ru-RU" dirty="0"/>
        </a:p>
      </dgm:t>
    </dgm:pt>
    <dgm:pt modelId="{E75F4C0C-AC49-4292-B473-7791E8C2FE30}" type="parTrans" cxnId="{80EF812F-13BD-4BE7-8A05-002F131C317C}">
      <dgm:prSet/>
      <dgm:spPr/>
      <dgm:t>
        <a:bodyPr/>
        <a:lstStyle/>
        <a:p>
          <a:endParaRPr lang="ru-RU"/>
        </a:p>
      </dgm:t>
    </dgm:pt>
    <dgm:pt modelId="{B5BDEBD2-F051-4A30-B36C-ED103FF0E8BA}" type="sibTrans" cxnId="{80EF812F-13BD-4BE7-8A05-002F131C317C}">
      <dgm:prSet/>
      <dgm:spPr/>
      <dgm:t>
        <a:bodyPr/>
        <a:lstStyle/>
        <a:p>
          <a:endParaRPr lang="ru-RU"/>
        </a:p>
      </dgm:t>
    </dgm:pt>
    <dgm:pt modelId="{3B68CDB2-265F-4B6B-8DDA-11D8155E9991}">
      <dgm:prSet phldrT="[Текст]"/>
      <dgm:spPr/>
      <dgm:t>
        <a:bodyPr/>
        <a:lstStyle/>
        <a:p>
          <a:endParaRPr lang="ru-RU" dirty="0"/>
        </a:p>
      </dgm:t>
    </dgm:pt>
    <dgm:pt modelId="{6A2A99C7-AF04-48B7-866E-63221C9F46D3}" type="parTrans" cxnId="{E5FB3AA4-0971-4208-B980-9DAD5C986519}">
      <dgm:prSet/>
      <dgm:spPr/>
      <dgm:t>
        <a:bodyPr/>
        <a:lstStyle/>
        <a:p>
          <a:endParaRPr lang="ru-RU"/>
        </a:p>
      </dgm:t>
    </dgm:pt>
    <dgm:pt modelId="{CDA4F6D4-853E-4D6F-9DA8-80453788F8F3}" type="sibTrans" cxnId="{E5FB3AA4-0971-4208-B980-9DAD5C986519}">
      <dgm:prSet/>
      <dgm:spPr/>
      <dgm:t>
        <a:bodyPr/>
        <a:lstStyle/>
        <a:p>
          <a:endParaRPr lang="ru-RU"/>
        </a:p>
      </dgm:t>
    </dgm:pt>
    <dgm:pt modelId="{1BD91C73-C5E9-4847-BDA0-C255C0F86CFF}">
      <dgm:prSet phldrT="[Текст]"/>
      <dgm:spPr/>
      <dgm:t>
        <a:bodyPr/>
        <a:lstStyle/>
        <a:p>
          <a:r>
            <a:rPr lang="kk-KZ" dirty="0" smtClean="0"/>
            <a:t>2</a:t>
          </a:r>
          <a:endParaRPr lang="ru-RU" dirty="0"/>
        </a:p>
      </dgm:t>
    </dgm:pt>
    <dgm:pt modelId="{9A601BA9-5B59-4094-A9A7-57F4A38363BF}" type="parTrans" cxnId="{8454E6D5-2A49-40B1-8D4F-B04052220E74}">
      <dgm:prSet/>
      <dgm:spPr/>
      <dgm:t>
        <a:bodyPr/>
        <a:lstStyle/>
        <a:p>
          <a:endParaRPr lang="ru-RU"/>
        </a:p>
      </dgm:t>
    </dgm:pt>
    <dgm:pt modelId="{84DB1961-8A57-4C0F-9140-DDA94063577C}" type="sibTrans" cxnId="{8454E6D5-2A49-40B1-8D4F-B04052220E74}">
      <dgm:prSet/>
      <dgm:spPr/>
      <dgm:t>
        <a:bodyPr/>
        <a:lstStyle/>
        <a:p>
          <a:endParaRPr lang="ru-RU"/>
        </a:p>
      </dgm:t>
    </dgm:pt>
    <dgm:pt modelId="{05843168-4DF7-409D-AAA7-839A7920CEB5}">
      <dgm:prSet phldrT="[Текст]"/>
      <dgm:spPr/>
      <dgm:t>
        <a:bodyPr/>
        <a:lstStyle/>
        <a:p>
          <a:endParaRPr lang="ru-RU" dirty="0"/>
        </a:p>
      </dgm:t>
    </dgm:pt>
    <dgm:pt modelId="{8C0AC874-D516-42D7-8DBA-8B7A04E27F1E}" type="parTrans" cxnId="{26F6D079-B076-4318-9DD7-2535E641207A}">
      <dgm:prSet/>
      <dgm:spPr/>
      <dgm:t>
        <a:bodyPr/>
        <a:lstStyle/>
        <a:p>
          <a:endParaRPr lang="ru-RU"/>
        </a:p>
      </dgm:t>
    </dgm:pt>
    <dgm:pt modelId="{F93E9B29-839B-45A4-A856-4D0C50A6F8A8}" type="sibTrans" cxnId="{26F6D079-B076-4318-9DD7-2535E641207A}">
      <dgm:prSet/>
      <dgm:spPr/>
      <dgm:t>
        <a:bodyPr/>
        <a:lstStyle/>
        <a:p>
          <a:endParaRPr lang="ru-RU"/>
        </a:p>
      </dgm:t>
    </dgm:pt>
    <dgm:pt modelId="{1A454366-0573-4B41-8531-2DEF1C19AD80}">
      <dgm:prSet phldrT="[Текст]"/>
      <dgm:spPr/>
      <dgm:t>
        <a:bodyPr/>
        <a:lstStyle/>
        <a:p>
          <a:r>
            <a:rPr lang="kk-KZ" dirty="0" smtClean="0"/>
            <a:t>4</a:t>
          </a:r>
          <a:endParaRPr lang="ru-RU" dirty="0"/>
        </a:p>
      </dgm:t>
    </dgm:pt>
    <dgm:pt modelId="{879A4E71-373F-4258-8DD2-40377C6B911B}" type="parTrans" cxnId="{2DF26D43-5FEF-4CB6-9F8E-EE701EF53CFC}">
      <dgm:prSet/>
      <dgm:spPr/>
      <dgm:t>
        <a:bodyPr/>
        <a:lstStyle/>
        <a:p>
          <a:endParaRPr lang="ru-RU"/>
        </a:p>
      </dgm:t>
    </dgm:pt>
    <dgm:pt modelId="{9F8735A6-B25F-49A5-921C-117693B9DA9C}" type="sibTrans" cxnId="{2DF26D43-5FEF-4CB6-9F8E-EE701EF53CFC}">
      <dgm:prSet/>
      <dgm:spPr/>
      <dgm:t>
        <a:bodyPr/>
        <a:lstStyle/>
        <a:p>
          <a:endParaRPr lang="ru-RU"/>
        </a:p>
      </dgm:t>
    </dgm:pt>
    <dgm:pt modelId="{B63F634F-AED9-49B8-8A66-D11822AABED0}">
      <dgm:prSet phldrT="[Текст]"/>
      <dgm:spPr/>
      <dgm:t>
        <a:bodyPr/>
        <a:lstStyle/>
        <a:p>
          <a:r>
            <a:rPr lang="kk-KZ" dirty="0" smtClean="0"/>
            <a:t>3</a:t>
          </a:r>
          <a:endParaRPr lang="ru-RU" dirty="0"/>
        </a:p>
      </dgm:t>
    </dgm:pt>
    <dgm:pt modelId="{913D42FA-7E64-4E3A-BBEE-8795153C58B3}" type="parTrans" cxnId="{B5D9C373-BEBA-4CD4-B99F-AFC54B63A2BB}">
      <dgm:prSet/>
      <dgm:spPr/>
      <dgm:t>
        <a:bodyPr/>
        <a:lstStyle/>
        <a:p>
          <a:endParaRPr lang="ru-RU"/>
        </a:p>
      </dgm:t>
    </dgm:pt>
    <dgm:pt modelId="{C3B8AEAC-0C99-4C0F-8AA3-3AC16ED50FD0}" type="sibTrans" cxnId="{B5D9C373-BEBA-4CD4-B99F-AFC54B63A2BB}">
      <dgm:prSet/>
      <dgm:spPr/>
      <dgm:t>
        <a:bodyPr/>
        <a:lstStyle/>
        <a:p>
          <a:endParaRPr lang="ru-RU"/>
        </a:p>
      </dgm:t>
    </dgm:pt>
    <dgm:pt modelId="{6CF5016B-924D-4A45-BE3C-523A20BBB906}">
      <dgm:prSet phldrT="[Текст]"/>
      <dgm:spPr/>
      <dgm:t>
        <a:bodyPr/>
        <a:lstStyle/>
        <a:p>
          <a:endParaRPr lang="ru-RU" dirty="0"/>
        </a:p>
      </dgm:t>
    </dgm:pt>
    <dgm:pt modelId="{8DE65555-B80B-401A-9006-3B0E67A680FC}" type="parTrans" cxnId="{3F1705A4-583C-427B-80F6-CF81D9A66F7E}">
      <dgm:prSet/>
      <dgm:spPr/>
      <dgm:t>
        <a:bodyPr/>
        <a:lstStyle/>
        <a:p>
          <a:endParaRPr lang="ru-RU"/>
        </a:p>
      </dgm:t>
    </dgm:pt>
    <dgm:pt modelId="{7629825A-CB30-4650-B9CE-498D8777A58E}" type="sibTrans" cxnId="{3F1705A4-583C-427B-80F6-CF81D9A66F7E}">
      <dgm:prSet/>
      <dgm:spPr/>
      <dgm:t>
        <a:bodyPr/>
        <a:lstStyle/>
        <a:p>
          <a:endParaRPr lang="ru-RU"/>
        </a:p>
      </dgm:t>
    </dgm:pt>
    <dgm:pt modelId="{C7EAC669-0937-4653-8E8A-6C3C28CB32B6}">
      <dgm:prSet phldrT="[Текст]"/>
      <dgm:spPr/>
      <dgm:t>
        <a:bodyPr/>
        <a:lstStyle/>
        <a:p>
          <a:endParaRPr lang="ru-RU" dirty="0"/>
        </a:p>
      </dgm:t>
    </dgm:pt>
    <dgm:pt modelId="{E2CAFD41-1681-4F61-8085-8D132BD27C44}" type="sibTrans" cxnId="{BDA120FA-25E3-4BD5-A22F-945F126B58C7}">
      <dgm:prSet/>
      <dgm:spPr/>
      <dgm:t>
        <a:bodyPr/>
        <a:lstStyle/>
        <a:p>
          <a:endParaRPr lang="ru-RU"/>
        </a:p>
      </dgm:t>
    </dgm:pt>
    <dgm:pt modelId="{B7DBDA94-BFA3-42D0-B03D-2885B39471B9}" type="parTrans" cxnId="{BDA120FA-25E3-4BD5-A22F-945F126B58C7}">
      <dgm:prSet/>
      <dgm:spPr/>
      <dgm:t>
        <a:bodyPr/>
        <a:lstStyle/>
        <a:p>
          <a:endParaRPr lang="ru-RU"/>
        </a:p>
      </dgm:t>
    </dgm:pt>
    <dgm:pt modelId="{1C493185-DE77-47C4-882C-B5F4D437FB24}" type="pres">
      <dgm:prSet presAssocID="{F9865433-109D-4031-B267-CF4AC7113B4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38C8ED-0F61-42A2-A638-A7265C156033}" type="pres">
      <dgm:prSet presAssocID="{F9865433-109D-4031-B267-CF4AC7113B42}" presName="children" presStyleCnt="0"/>
      <dgm:spPr/>
    </dgm:pt>
    <dgm:pt modelId="{6EB8646F-33D6-4C31-A1D6-B49D57C458FF}" type="pres">
      <dgm:prSet presAssocID="{F9865433-109D-4031-B267-CF4AC7113B42}" presName="child1group" presStyleCnt="0"/>
      <dgm:spPr/>
    </dgm:pt>
    <dgm:pt modelId="{D260FB57-6B96-4DB5-A51C-BE3F35BE610E}" type="pres">
      <dgm:prSet presAssocID="{F9865433-109D-4031-B267-CF4AC7113B42}" presName="child1" presStyleLbl="bgAcc1" presStyleIdx="0" presStyleCnt="4" custScaleX="119073"/>
      <dgm:spPr/>
      <dgm:t>
        <a:bodyPr/>
        <a:lstStyle/>
        <a:p>
          <a:endParaRPr lang="ru-RU"/>
        </a:p>
      </dgm:t>
    </dgm:pt>
    <dgm:pt modelId="{DCB68E8E-C556-45B9-B1EC-91A069EFA8ED}" type="pres">
      <dgm:prSet presAssocID="{F9865433-109D-4031-B267-CF4AC7113B4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A4A18-63A4-410B-A2A8-A65F9F5DCBD6}" type="pres">
      <dgm:prSet presAssocID="{F9865433-109D-4031-B267-CF4AC7113B42}" presName="child2group" presStyleCnt="0"/>
      <dgm:spPr/>
    </dgm:pt>
    <dgm:pt modelId="{B25EB235-3193-44A7-B29A-FAAF912EBF25}" type="pres">
      <dgm:prSet presAssocID="{F9865433-109D-4031-B267-CF4AC7113B42}" presName="child2" presStyleLbl="bgAcc1" presStyleIdx="1" presStyleCnt="4" custScaleX="117126"/>
      <dgm:spPr/>
      <dgm:t>
        <a:bodyPr/>
        <a:lstStyle/>
        <a:p>
          <a:endParaRPr lang="ru-RU"/>
        </a:p>
      </dgm:t>
    </dgm:pt>
    <dgm:pt modelId="{EB4F6B1B-51CB-41E0-8841-B81579325FDE}" type="pres">
      <dgm:prSet presAssocID="{F9865433-109D-4031-B267-CF4AC7113B4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F4B8F-77E4-4C80-8C30-6B75F54638EE}" type="pres">
      <dgm:prSet presAssocID="{F9865433-109D-4031-B267-CF4AC7113B42}" presName="child3group" presStyleCnt="0"/>
      <dgm:spPr/>
    </dgm:pt>
    <dgm:pt modelId="{13D57057-2403-4A64-B0AE-F1C54BFE34EF}" type="pres">
      <dgm:prSet presAssocID="{F9865433-109D-4031-B267-CF4AC7113B42}" presName="child3" presStyleLbl="bgAcc1" presStyleIdx="2" presStyleCnt="4" custScaleX="117532"/>
      <dgm:spPr/>
      <dgm:t>
        <a:bodyPr/>
        <a:lstStyle/>
        <a:p>
          <a:endParaRPr lang="ru-RU"/>
        </a:p>
      </dgm:t>
    </dgm:pt>
    <dgm:pt modelId="{C2FF7090-6236-41B1-A132-3D93BD6E069A}" type="pres">
      <dgm:prSet presAssocID="{F9865433-109D-4031-B267-CF4AC7113B4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9868D-FBD8-4837-9003-CC128053F33E}" type="pres">
      <dgm:prSet presAssocID="{F9865433-109D-4031-B267-CF4AC7113B42}" presName="child4group" presStyleCnt="0"/>
      <dgm:spPr/>
    </dgm:pt>
    <dgm:pt modelId="{5667A205-7748-42EA-9DB4-33E50120462F}" type="pres">
      <dgm:prSet presAssocID="{F9865433-109D-4031-B267-CF4AC7113B42}" presName="child4" presStyleLbl="bgAcc1" presStyleIdx="3" presStyleCnt="4" custScaleX="118823"/>
      <dgm:spPr/>
      <dgm:t>
        <a:bodyPr/>
        <a:lstStyle/>
        <a:p>
          <a:endParaRPr lang="ru-RU"/>
        </a:p>
      </dgm:t>
    </dgm:pt>
    <dgm:pt modelId="{53ECF22F-8D11-42BD-A363-DFF8F4C9E9A7}" type="pres">
      <dgm:prSet presAssocID="{F9865433-109D-4031-B267-CF4AC7113B4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8BEF4-4DEC-4F38-AABB-537FCF4B5B3F}" type="pres">
      <dgm:prSet presAssocID="{F9865433-109D-4031-B267-CF4AC7113B42}" presName="childPlaceholder" presStyleCnt="0"/>
      <dgm:spPr/>
    </dgm:pt>
    <dgm:pt modelId="{745F3DF7-5003-457C-BF01-E31B8400F958}" type="pres">
      <dgm:prSet presAssocID="{F9865433-109D-4031-B267-CF4AC7113B42}" presName="circle" presStyleCnt="0"/>
      <dgm:spPr/>
    </dgm:pt>
    <dgm:pt modelId="{DC82D48E-3910-4B5A-8A77-AFB34D596E08}" type="pres">
      <dgm:prSet presAssocID="{F9865433-109D-4031-B267-CF4AC7113B4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F43C45-4F66-4433-B12C-7F15CF01AAAD}" type="pres">
      <dgm:prSet presAssocID="{F9865433-109D-4031-B267-CF4AC7113B4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0CDB-57D9-4A55-971C-1A147A0FAD11}" type="pres">
      <dgm:prSet presAssocID="{F9865433-109D-4031-B267-CF4AC7113B42}" presName="quadrant3" presStyleLbl="node1" presStyleIdx="2" presStyleCnt="4" custLinFactNeighborX="-582" custLinFactNeighborY="17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4B98-AC32-4035-A213-4A926E97F00A}" type="pres">
      <dgm:prSet presAssocID="{F9865433-109D-4031-B267-CF4AC7113B4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5E4C-58FC-4790-B717-A1C469860C38}" type="pres">
      <dgm:prSet presAssocID="{F9865433-109D-4031-B267-CF4AC7113B42}" presName="quadrantPlaceholder" presStyleCnt="0"/>
      <dgm:spPr/>
    </dgm:pt>
    <dgm:pt modelId="{F91F1B89-2DBB-4586-A415-6637BC86AAB4}" type="pres">
      <dgm:prSet presAssocID="{F9865433-109D-4031-B267-CF4AC7113B42}" presName="center1" presStyleLbl="fgShp" presStyleIdx="0" presStyleCnt="2"/>
      <dgm:spPr/>
    </dgm:pt>
    <dgm:pt modelId="{275EC0BB-1929-490B-B1FE-CA1D03326171}" type="pres">
      <dgm:prSet presAssocID="{F9865433-109D-4031-B267-CF4AC7113B42}" presName="center2" presStyleLbl="fgShp" presStyleIdx="1" presStyleCnt="2"/>
      <dgm:spPr/>
    </dgm:pt>
  </dgm:ptLst>
  <dgm:cxnLst>
    <dgm:cxn modelId="{3F1705A4-583C-427B-80F6-CF81D9A66F7E}" srcId="{B63F634F-AED9-49B8-8A66-D11822AABED0}" destId="{6CF5016B-924D-4A45-BE3C-523A20BBB906}" srcOrd="0" destOrd="0" parTransId="{8DE65555-B80B-401A-9006-3B0E67A680FC}" sibTransId="{7629825A-CB30-4650-B9CE-498D8777A58E}"/>
    <dgm:cxn modelId="{17CAA7B7-59CA-4FDD-AF56-61FDC4BFB5EE}" type="presOf" srcId="{6CF5016B-924D-4A45-BE3C-523A20BBB906}" destId="{5667A205-7748-42EA-9DB4-33E50120462F}" srcOrd="0" destOrd="0" presId="urn:microsoft.com/office/officeart/2005/8/layout/cycle4"/>
    <dgm:cxn modelId="{C1FAB6DD-C0F1-41FA-B548-A1FC2D2D598B}" type="presOf" srcId="{1A454366-0573-4B41-8531-2DEF1C19AD80}" destId="{4B230CDB-57D9-4A55-971C-1A147A0FAD11}" srcOrd="0" destOrd="0" presId="urn:microsoft.com/office/officeart/2005/8/layout/cycle4"/>
    <dgm:cxn modelId="{B5D9C373-BEBA-4CD4-B99F-AFC54B63A2BB}" srcId="{F9865433-109D-4031-B267-CF4AC7113B42}" destId="{B63F634F-AED9-49B8-8A66-D11822AABED0}" srcOrd="3" destOrd="0" parTransId="{913D42FA-7E64-4E3A-BBEE-8795153C58B3}" sibTransId="{C3B8AEAC-0C99-4C0F-8AA3-3AC16ED50FD0}"/>
    <dgm:cxn modelId="{BDA120FA-25E3-4BD5-A22F-945F126B58C7}" srcId="{1A454366-0573-4B41-8531-2DEF1C19AD80}" destId="{C7EAC669-0937-4653-8E8A-6C3C28CB32B6}" srcOrd="0" destOrd="0" parTransId="{B7DBDA94-BFA3-42D0-B03D-2885B39471B9}" sibTransId="{E2CAFD41-1681-4F61-8085-8D132BD27C44}"/>
    <dgm:cxn modelId="{10C8DF54-6C11-4E70-9425-81C7CB26AA39}" type="presOf" srcId="{C7EAC669-0937-4653-8E8A-6C3C28CB32B6}" destId="{C2FF7090-6236-41B1-A132-3D93BD6E069A}" srcOrd="1" destOrd="0" presId="urn:microsoft.com/office/officeart/2005/8/layout/cycle4"/>
    <dgm:cxn modelId="{06F58B86-2E13-432C-99FA-09B28097AF21}" type="presOf" srcId="{05843168-4DF7-409D-AAA7-839A7920CEB5}" destId="{B25EB235-3193-44A7-B29A-FAAF912EBF25}" srcOrd="0" destOrd="0" presId="urn:microsoft.com/office/officeart/2005/8/layout/cycle4"/>
    <dgm:cxn modelId="{7897378A-018A-4C53-B388-564D7B54B214}" type="presOf" srcId="{3B68CDB2-265F-4B6B-8DDA-11D8155E9991}" destId="{D260FB57-6B96-4DB5-A51C-BE3F35BE610E}" srcOrd="0" destOrd="0" presId="urn:microsoft.com/office/officeart/2005/8/layout/cycle4"/>
    <dgm:cxn modelId="{2940D85C-24DD-4A37-BCCA-1C8A40D50CC2}" type="presOf" srcId="{05843168-4DF7-409D-AAA7-839A7920CEB5}" destId="{EB4F6B1B-51CB-41E0-8841-B81579325FDE}" srcOrd="1" destOrd="0" presId="urn:microsoft.com/office/officeart/2005/8/layout/cycle4"/>
    <dgm:cxn modelId="{8454E6D5-2A49-40B1-8D4F-B04052220E74}" srcId="{F9865433-109D-4031-B267-CF4AC7113B42}" destId="{1BD91C73-C5E9-4847-BDA0-C255C0F86CFF}" srcOrd="1" destOrd="0" parTransId="{9A601BA9-5B59-4094-A9A7-57F4A38363BF}" sibTransId="{84DB1961-8A57-4C0F-9140-DDA94063577C}"/>
    <dgm:cxn modelId="{80EF812F-13BD-4BE7-8A05-002F131C317C}" srcId="{F9865433-109D-4031-B267-CF4AC7113B42}" destId="{A2FDCC5F-DE3C-42E4-8C7F-E9EB1A89A7A1}" srcOrd="0" destOrd="0" parTransId="{E75F4C0C-AC49-4292-B473-7791E8C2FE30}" sibTransId="{B5BDEBD2-F051-4A30-B36C-ED103FF0E8BA}"/>
    <dgm:cxn modelId="{F7734603-4AA9-460B-9B63-7C5622F7CBBF}" type="presOf" srcId="{C7EAC669-0937-4653-8E8A-6C3C28CB32B6}" destId="{13D57057-2403-4A64-B0AE-F1C54BFE34EF}" srcOrd="0" destOrd="0" presId="urn:microsoft.com/office/officeart/2005/8/layout/cycle4"/>
    <dgm:cxn modelId="{69D3E42E-049D-454A-B924-2E5B1327BB74}" type="presOf" srcId="{1BD91C73-C5E9-4847-BDA0-C255C0F86CFF}" destId="{79F43C45-4F66-4433-B12C-7F15CF01AAAD}" srcOrd="0" destOrd="0" presId="urn:microsoft.com/office/officeart/2005/8/layout/cycle4"/>
    <dgm:cxn modelId="{12C6B4A8-A4B4-4CAA-95F6-81BF49311668}" type="presOf" srcId="{B63F634F-AED9-49B8-8A66-D11822AABED0}" destId="{902B4B98-AC32-4035-A213-4A926E97F00A}" srcOrd="0" destOrd="0" presId="urn:microsoft.com/office/officeart/2005/8/layout/cycle4"/>
    <dgm:cxn modelId="{2DF26D43-5FEF-4CB6-9F8E-EE701EF53CFC}" srcId="{F9865433-109D-4031-B267-CF4AC7113B42}" destId="{1A454366-0573-4B41-8531-2DEF1C19AD80}" srcOrd="2" destOrd="0" parTransId="{879A4E71-373F-4258-8DD2-40377C6B911B}" sibTransId="{9F8735A6-B25F-49A5-921C-117693B9DA9C}"/>
    <dgm:cxn modelId="{2599CBA3-C5D3-436A-BD6E-D0B5BE831167}" type="presOf" srcId="{6CF5016B-924D-4A45-BE3C-523A20BBB906}" destId="{53ECF22F-8D11-42BD-A363-DFF8F4C9E9A7}" srcOrd="1" destOrd="0" presId="urn:microsoft.com/office/officeart/2005/8/layout/cycle4"/>
    <dgm:cxn modelId="{E5FB3AA4-0971-4208-B980-9DAD5C986519}" srcId="{A2FDCC5F-DE3C-42E4-8C7F-E9EB1A89A7A1}" destId="{3B68CDB2-265F-4B6B-8DDA-11D8155E9991}" srcOrd="0" destOrd="0" parTransId="{6A2A99C7-AF04-48B7-866E-63221C9F46D3}" sibTransId="{CDA4F6D4-853E-4D6F-9DA8-80453788F8F3}"/>
    <dgm:cxn modelId="{5D109C54-580A-472C-8A56-5923DA98AAC2}" type="presOf" srcId="{3B68CDB2-265F-4B6B-8DDA-11D8155E9991}" destId="{DCB68E8E-C556-45B9-B1EC-91A069EFA8ED}" srcOrd="1" destOrd="0" presId="urn:microsoft.com/office/officeart/2005/8/layout/cycle4"/>
    <dgm:cxn modelId="{D3555C18-EB13-42D8-B89D-FE86FC2875D9}" type="presOf" srcId="{F9865433-109D-4031-B267-CF4AC7113B42}" destId="{1C493185-DE77-47C4-882C-B5F4D437FB24}" srcOrd="0" destOrd="0" presId="urn:microsoft.com/office/officeart/2005/8/layout/cycle4"/>
    <dgm:cxn modelId="{26F6D079-B076-4318-9DD7-2535E641207A}" srcId="{1BD91C73-C5E9-4847-BDA0-C255C0F86CFF}" destId="{05843168-4DF7-409D-AAA7-839A7920CEB5}" srcOrd="0" destOrd="0" parTransId="{8C0AC874-D516-42D7-8DBA-8B7A04E27F1E}" sibTransId="{F93E9B29-839B-45A4-A856-4D0C50A6F8A8}"/>
    <dgm:cxn modelId="{4F214D89-A2FD-4ED8-B875-CB8E3F75244C}" type="presOf" srcId="{A2FDCC5F-DE3C-42E4-8C7F-E9EB1A89A7A1}" destId="{DC82D48E-3910-4B5A-8A77-AFB34D596E08}" srcOrd="0" destOrd="0" presId="urn:microsoft.com/office/officeart/2005/8/layout/cycle4"/>
    <dgm:cxn modelId="{00793F7D-51CF-4C57-9353-F2EB69AE51D3}" type="presParOf" srcId="{1C493185-DE77-47C4-882C-B5F4D437FB24}" destId="{C638C8ED-0F61-42A2-A638-A7265C156033}" srcOrd="0" destOrd="0" presId="urn:microsoft.com/office/officeart/2005/8/layout/cycle4"/>
    <dgm:cxn modelId="{6D6EF9E0-B224-4EF3-9996-039E93332073}" type="presParOf" srcId="{C638C8ED-0F61-42A2-A638-A7265C156033}" destId="{6EB8646F-33D6-4C31-A1D6-B49D57C458FF}" srcOrd="0" destOrd="0" presId="urn:microsoft.com/office/officeart/2005/8/layout/cycle4"/>
    <dgm:cxn modelId="{2AF8F589-743A-4CC0-AA6D-D60851213F71}" type="presParOf" srcId="{6EB8646F-33D6-4C31-A1D6-B49D57C458FF}" destId="{D260FB57-6B96-4DB5-A51C-BE3F35BE610E}" srcOrd="0" destOrd="0" presId="urn:microsoft.com/office/officeart/2005/8/layout/cycle4"/>
    <dgm:cxn modelId="{12FD56EA-4371-4891-AA45-FCEA1A465E46}" type="presParOf" srcId="{6EB8646F-33D6-4C31-A1D6-B49D57C458FF}" destId="{DCB68E8E-C556-45B9-B1EC-91A069EFA8ED}" srcOrd="1" destOrd="0" presId="urn:microsoft.com/office/officeart/2005/8/layout/cycle4"/>
    <dgm:cxn modelId="{551BD51E-4ED2-4271-ACE8-82FEA7DC5704}" type="presParOf" srcId="{C638C8ED-0F61-42A2-A638-A7265C156033}" destId="{B69A4A18-63A4-410B-A2A8-A65F9F5DCBD6}" srcOrd="1" destOrd="0" presId="urn:microsoft.com/office/officeart/2005/8/layout/cycle4"/>
    <dgm:cxn modelId="{CCCD4BD3-853E-4C23-B686-B2634EA19582}" type="presParOf" srcId="{B69A4A18-63A4-410B-A2A8-A65F9F5DCBD6}" destId="{B25EB235-3193-44A7-B29A-FAAF912EBF25}" srcOrd="0" destOrd="0" presId="urn:microsoft.com/office/officeart/2005/8/layout/cycle4"/>
    <dgm:cxn modelId="{0E6F106C-232F-4217-91DC-062CB003CA35}" type="presParOf" srcId="{B69A4A18-63A4-410B-A2A8-A65F9F5DCBD6}" destId="{EB4F6B1B-51CB-41E0-8841-B81579325FDE}" srcOrd="1" destOrd="0" presId="urn:microsoft.com/office/officeart/2005/8/layout/cycle4"/>
    <dgm:cxn modelId="{024B4FCE-20C0-46BE-8988-C7CECE07E8B5}" type="presParOf" srcId="{C638C8ED-0F61-42A2-A638-A7265C156033}" destId="{1ADF4B8F-77E4-4C80-8C30-6B75F54638EE}" srcOrd="2" destOrd="0" presId="urn:microsoft.com/office/officeart/2005/8/layout/cycle4"/>
    <dgm:cxn modelId="{65221E34-5A94-4D70-BEDE-E66E6F8E0636}" type="presParOf" srcId="{1ADF4B8F-77E4-4C80-8C30-6B75F54638EE}" destId="{13D57057-2403-4A64-B0AE-F1C54BFE34EF}" srcOrd="0" destOrd="0" presId="urn:microsoft.com/office/officeart/2005/8/layout/cycle4"/>
    <dgm:cxn modelId="{506C3960-06A2-44B1-AE9E-36A0FDCE63C7}" type="presParOf" srcId="{1ADF4B8F-77E4-4C80-8C30-6B75F54638EE}" destId="{C2FF7090-6236-41B1-A132-3D93BD6E069A}" srcOrd="1" destOrd="0" presId="urn:microsoft.com/office/officeart/2005/8/layout/cycle4"/>
    <dgm:cxn modelId="{57D3609B-9053-4865-A326-DC20550FE660}" type="presParOf" srcId="{C638C8ED-0F61-42A2-A638-A7265C156033}" destId="{DAE9868D-FBD8-4837-9003-CC128053F33E}" srcOrd="3" destOrd="0" presId="urn:microsoft.com/office/officeart/2005/8/layout/cycle4"/>
    <dgm:cxn modelId="{789F5B04-1E36-4F27-B7AA-F77397CA266B}" type="presParOf" srcId="{DAE9868D-FBD8-4837-9003-CC128053F33E}" destId="{5667A205-7748-42EA-9DB4-33E50120462F}" srcOrd="0" destOrd="0" presId="urn:microsoft.com/office/officeart/2005/8/layout/cycle4"/>
    <dgm:cxn modelId="{F9F9536B-237E-4700-9529-454C3127723F}" type="presParOf" srcId="{DAE9868D-FBD8-4837-9003-CC128053F33E}" destId="{53ECF22F-8D11-42BD-A363-DFF8F4C9E9A7}" srcOrd="1" destOrd="0" presId="urn:microsoft.com/office/officeart/2005/8/layout/cycle4"/>
    <dgm:cxn modelId="{E3E4E56E-843A-4024-B960-3F51591D5670}" type="presParOf" srcId="{C638C8ED-0F61-42A2-A638-A7265C156033}" destId="{C448BEF4-4DEC-4F38-AABB-537FCF4B5B3F}" srcOrd="4" destOrd="0" presId="urn:microsoft.com/office/officeart/2005/8/layout/cycle4"/>
    <dgm:cxn modelId="{B00C72AC-E4B2-44B5-974F-2AA191CD572B}" type="presParOf" srcId="{1C493185-DE77-47C4-882C-B5F4D437FB24}" destId="{745F3DF7-5003-457C-BF01-E31B8400F958}" srcOrd="1" destOrd="0" presId="urn:microsoft.com/office/officeart/2005/8/layout/cycle4"/>
    <dgm:cxn modelId="{38DB25B0-71CA-4ADE-ADB4-3B5EC9F0346C}" type="presParOf" srcId="{745F3DF7-5003-457C-BF01-E31B8400F958}" destId="{DC82D48E-3910-4B5A-8A77-AFB34D596E08}" srcOrd="0" destOrd="0" presId="urn:microsoft.com/office/officeart/2005/8/layout/cycle4"/>
    <dgm:cxn modelId="{377BECAE-8504-49E9-8950-2F178E7C6C16}" type="presParOf" srcId="{745F3DF7-5003-457C-BF01-E31B8400F958}" destId="{79F43C45-4F66-4433-B12C-7F15CF01AAAD}" srcOrd="1" destOrd="0" presId="urn:microsoft.com/office/officeart/2005/8/layout/cycle4"/>
    <dgm:cxn modelId="{19B25074-73D3-41CC-9B41-D30432021B71}" type="presParOf" srcId="{745F3DF7-5003-457C-BF01-E31B8400F958}" destId="{4B230CDB-57D9-4A55-971C-1A147A0FAD11}" srcOrd="2" destOrd="0" presId="urn:microsoft.com/office/officeart/2005/8/layout/cycle4"/>
    <dgm:cxn modelId="{7D076836-A223-45C6-BA90-553C97F4EFB1}" type="presParOf" srcId="{745F3DF7-5003-457C-BF01-E31B8400F958}" destId="{902B4B98-AC32-4035-A213-4A926E97F00A}" srcOrd="3" destOrd="0" presId="urn:microsoft.com/office/officeart/2005/8/layout/cycle4"/>
    <dgm:cxn modelId="{B78FED90-F1F4-4933-962A-D2D3D96C71E5}" type="presParOf" srcId="{745F3DF7-5003-457C-BF01-E31B8400F958}" destId="{49155E4C-58FC-4790-B717-A1C469860C38}" srcOrd="4" destOrd="0" presId="urn:microsoft.com/office/officeart/2005/8/layout/cycle4"/>
    <dgm:cxn modelId="{DBFDC184-BCAE-4FB3-AF2F-37896C61F91E}" type="presParOf" srcId="{1C493185-DE77-47C4-882C-B5F4D437FB24}" destId="{F91F1B89-2DBB-4586-A415-6637BC86AAB4}" srcOrd="2" destOrd="0" presId="urn:microsoft.com/office/officeart/2005/8/layout/cycle4"/>
    <dgm:cxn modelId="{05EA5E55-C96F-4ED5-96D3-D630909265EE}" type="presParOf" srcId="{1C493185-DE77-47C4-882C-B5F4D437FB24}" destId="{275EC0BB-1929-490B-B1FE-CA1D0332617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85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3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8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7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51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726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66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27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67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3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44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2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7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9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7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0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9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AF4A0F-8761-4A5D-A2F6-62B9A6F1995C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6CBBF24-5705-43DB-859A-DCD0FD3FE2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3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1228" y="608041"/>
            <a:ext cx="5948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 облысы Еңбекшіқазақ ауданы</a:t>
            </a:r>
          </a:p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Шелек ауылы Кенжебаев атындағы орта мектеп КММ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3708154" y="1995453"/>
            <a:ext cx="6977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72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«А» сынып</a:t>
            </a:r>
            <a:endParaRPr lang="ru-RU" sz="72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0039" y="4385470"/>
            <a:ext cx="566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 пәні мұғалімі: Мирланұлы Ғалым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9982" y="177418"/>
            <a:ext cx="4455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тапсырма. Кестені толтыр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9991" y="859816"/>
            <a:ext cx="4367284" cy="723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Қолданбалы өнер түрлері, тұрмыста қолданылатын заттар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7739" y="859815"/>
            <a:ext cx="4367284" cy="723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Маңызы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9991" y="1624084"/>
            <a:ext cx="4367284" cy="4653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67739" y="1624084"/>
            <a:ext cx="4367284" cy="4653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72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5653" y="218364"/>
            <a:ext cx="2934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МАШИНКИ мультики Для детей Новые Серии Мультфильмы для мальчико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020" flipH="1">
            <a:off x="1402168" y="2514354"/>
            <a:ext cx="429359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Автозаправка Mobicaro BP 1:64 с машиной BMW Z4 - купить в интернет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163" flipH="1">
            <a:off x="6734019" y="2437079"/>
            <a:ext cx="429359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069643">
            <a:off x="1506828" y="1423327"/>
            <a:ext cx="3348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Білімге сапар сәтті </a:t>
            </a:r>
          </a:p>
          <a:p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581">
            <a:off x="7534141" y="1674252"/>
            <a:ext cx="2932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Жанармай керек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0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8360" y="837127"/>
            <a:ext cx="3625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 тапсырмасы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3196" y="2034864"/>
            <a:ext cx="9040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«Мәдениетім – мақтанышым!»  тақырыбына шағын эссе жазып, бұрынғы және қазіргі уақыттағы болған өзгерістерді байланыстырып сабақтастық жасаңыз (100 сөзден кем емес)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8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Қымбатты оқушылар!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9763" y="1996225"/>
            <a:ext cx="9011971" cy="30737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Сіздер жаңа тақырып бойынша ең негізгі мазмұнды алдыңыздар, басқа материалды сіздер өз мұғалімдеріңнен аласыздар!                             Егер сұрақтарыңыз болса, сіз оларды мұғалімдеріңізге қоя аласыздар! Жаңа материалды меңгеруде сәттілік, біздің жас достарымыз!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3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LOBAL KAZAKH YURT TOURISM (M.Kursabaev): 2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16"/>
            <a:ext cx="12192000" cy="57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0219" y="-109475"/>
            <a:ext cx="8915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халқының қолданбалы өнері және </a:t>
            </a:r>
            <a:br>
              <a:rPr lang="kk-KZ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материалдық мәдениеті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67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8108" y="232011"/>
            <a:ext cx="77307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  сабақта қол жеткізілетін оқу </a:t>
            </a:r>
          </a:p>
          <a:p>
            <a:pPr algn="ctr"/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4836" y="1705969"/>
            <a:ext cx="794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dirty="0" smtClean="0"/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10.4.1.1 – «Мәдениет», «дала өркениеті», «материалдық мәдениет», «рухани мәдениет», «қолданбалы өнер», «мәдени мұра» түсініктерін қазақ халқының мәдени жетістіктерін сипаттауда қолдану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238" y="3426148"/>
            <a:ext cx="483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38734" y="4326340"/>
            <a:ext cx="6851176" cy="8325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Материалдық мәдениет туралы түсініктерін кеңейтеді және түрлерін анықтайды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38734" y="5431809"/>
            <a:ext cx="6851176" cy="8871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</a:t>
            </a:r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 материалдық мәдениеті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қолданбалы өнері маңызын сипаттап, баға береді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VI-ХVІІ ғасырлардағы қазақ халқының мәдениет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76152"/>
            <a:ext cx="10058400" cy="858660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Қазақтың материалдық мәдениетіне не жатады?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45979825"/>
              </p:ext>
            </p:extLst>
          </p:nvPr>
        </p:nvGraphicFramePr>
        <p:xfrm>
          <a:off x="2101762" y="9789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1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69991" y="859816"/>
            <a:ext cx="4367284" cy="723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 адамның ұлттық киімдері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5518" y="859809"/>
            <a:ext cx="4367284" cy="723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Әйел адамның ұлттық кйімдері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9991" y="1624084"/>
            <a:ext cx="4367284" cy="4653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35088" y="1640004"/>
            <a:ext cx="4367284" cy="4653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39982" y="177418"/>
            <a:ext cx="4455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тапсырма. Кестені толтыр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Презентация по технологии на тему &quot;Қол-өне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Түрік әлемі: шоқпар мен қылыш · Жаңалықтар · «Қазақстан тарих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6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Ер тұрман | Балаларға базарлы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Ер тұрман | Балаларға базарлы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7" y="477672"/>
            <a:ext cx="8962653" cy="57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52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214</TotalTime>
  <Words>197</Words>
  <Application>Microsoft Office PowerPoint</Application>
  <PresentationFormat>Широкоэкранный</PresentationFormat>
  <Paragraphs>31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Corbel</vt:lpstr>
      <vt:lpstr>Times New Roman</vt:lpstr>
      <vt:lpstr>Wingdings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Қазақтың материалдық мәдениетіне не жатады?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Қымбатты оқушылар!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2018-KAZ</dc:creator>
  <cp:lastModifiedBy>2018-KAZ</cp:lastModifiedBy>
  <cp:revision>23</cp:revision>
  <dcterms:created xsi:type="dcterms:W3CDTF">2020-04-01T06:42:46Z</dcterms:created>
  <dcterms:modified xsi:type="dcterms:W3CDTF">2020-04-06T14:57:25Z</dcterms:modified>
</cp:coreProperties>
</file>