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5626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44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9189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965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524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541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334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906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049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491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437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404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030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7744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240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385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897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EE9782B-9DCD-49A2-B69A-0578906F33A7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9A9FA5-DB88-4B2C-AE93-9A66EC8A8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072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9993" y="2565779"/>
            <a:ext cx="777063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</a:t>
            </a:r>
          </a:p>
          <a:p>
            <a:pPr algn="ctr"/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3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Тарихи және мәдени ескерткіштер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91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9866" y="755428"/>
            <a:ext cx="9601196" cy="3318936"/>
          </a:xfrm>
        </p:spPr>
        <p:txBody>
          <a:bodyPr>
            <a:noAutofit/>
          </a:bodyPr>
          <a:lstStyle/>
          <a:p>
            <a:pPr algn="ctr"/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Сакральді нысандардың 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төртінші тобын </a:t>
            </a:r>
            <a:r>
              <a:rPr lang="kk-KZ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  және мәдени ірі тұлғалар: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Абылай хан, Есім хан, Абай Құнанбайұлы, Ф.М.Достоевский және т.б. байланысты нысандар құрайды. Сондай-ақ 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 және саяси оқиғалармен байланысты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АЛЖИР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мемориалдылық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кешені, Семей полигонының құрбандарына арналған «Өлімнен де күштілер» монументі кіреді.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64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751714"/>
            <a:ext cx="9601196" cy="3318936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жұмысы:</a:t>
            </a:r>
          </a:p>
          <a:p>
            <a:pPr marL="0" indent="0" algn="ctr">
              <a:buNone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Тарихи-мәдени, тарихи-әдеби әдебиеттердегі ақпараттарды пайдалана отырып, Қазақстанның ежелгі сакральді нысандарының бірін сипаттап жаз. Сипаттамаға аңыздар мен мифтерден мысалдар келтіріңдер.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86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10185" y="1692323"/>
            <a:ext cx="101266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Далалық өркениеттің тарихи және мәдени ескерткіштерімен танысу;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 қасиетті орындар және олардың маңызын білу;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47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8106" y="850961"/>
            <a:ext cx="9459035" cy="4212358"/>
          </a:xfrm>
        </p:spPr>
        <p:txBody>
          <a:bodyPr>
            <a:noAutofit/>
          </a:bodyPr>
          <a:lstStyle/>
          <a:p>
            <a:r>
              <a:rPr lang="kk-KZ" sz="32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Рухани қайта өрлеу бағдарламасын жүзеге асыру шеңберінде 2017 жылғы мамыр айында «Сакральді Қазақстан» жобасы жасалды.</a:t>
            </a:r>
          </a:p>
          <a:p>
            <a:r>
              <a:rPr lang="kk-KZ" sz="32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 ескерткіштердің рухани, құндылықтық мазмұнын тіркейді. Олар адамды өз халқының өткенімен байланыстырады.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78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980" y="2114896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«Сакральді Қазақстан» жобасына </a:t>
            </a: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 қасиетті орындар мен сакральді нысандар ретінде мифологиямен, дәстүрлі дін мен наным – сенімге байланысты нысандар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ғана емес, сондай-ақ </a:t>
            </a: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табиғи ландшафтылар, мәдени мұра мен сәулет өнерінің ескерткіштері кіреді.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20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064020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Маңызы бойынша: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САКРАЛЬДІ ОРЫНДАР</a:t>
            </a: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4107976" y="1951630"/>
            <a:ext cx="1651379" cy="9553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786651" y="1965278"/>
            <a:ext cx="1446662" cy="941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82555" y="2915202"/>
            <a:ext cx="10426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/>
              <a:t>       </a:t>
            </a:r>
            <a:r>
              <a:rPr lang="kk-KZ" sz="4000" b="1" dirty="0" smtClean="0">
                <a:solidFill>
                  <a:srgbClr val="0070C0"/>
                </a:solidFill>
              </a:rPr>
              <a:t>Микросакральді          Макросакральді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1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9049" y="2647159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Үлгісі бойынша: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Табиғи ландшафтылы нысандар;</a:t>
            </a:r>
            <a:b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Археологиялық және сәулет өнерінің ескерткіштері;</a:t>
            </a:r>
            <a:b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Қасиетті діни қажылық орындар;</a:t>
            </a:r>
            <a:b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Тарихи тұлғалар мен саяси оқиғаларға байланысты жерлер.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5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6346" y="2428797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kk-KZ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Тізімге жалпыұлттық маңызы бар 100 сакральді нысан енді.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 құрметтелетін табиғи нысандар тобына </a:t>
            </a: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Әулие-Ақмешіт тауы, Хан Тәңірі шыңы, Мұзтау, Шарын шатқалы, Қазығұрт тауы, Қоңыр әулие үңгірлері және т.б. кіреді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44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614" y="2265022"/>
            <a:ext cx="10660039" cy="1406226"/>
          </a:xfrm>
        </p:spPr>
        <p:txBody>
          <a:bodyPr>
            <a:normAutofit fontScale="90000"/>
          </a:bodyPr>
          <a:lstStyle/>
          <a:p>
            <a:r>
              <a:rPr lang="kk-KZ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 топқа ежелгі дүниенің археологиялық ескерткіштері, жерлеу орындары кіреді. Олардың ішінде: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kk-KZ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Ботай қонысы, Есік, Берел қорғандары, </a:t>
            </a:r>
            <a:br>
              <a:rPr lang="kk-KZ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Тамғалы жартас суреттері, Шілікті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т.б. </a:t>
            </a:r>
            <a:b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 12 нысан бар. Сондай-ақ бұл топқа ежелгі </a:t>
            </a:r>
            <a:b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ортағасырлық </a:t>
            </a:r>
            <a:r>
              <a:rPr lang="kk-KZ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Шірік Рабат, Тараз,</a:t>
            </a:r>
            <a:br>
              <a:rPr lang="kk-KZ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Сығанақ, Сарайшық, Отырар, Созақ, Жент, </a:t>
            </a:r>
            <a:br>
              <a:rPr lang="kk-KZ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Сауран, Сайрам қалашықтары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кіреді.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29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1754" y="2578920"/>
            <a:ext cx="9601196" cy="1303867"/>
          </a:xfrm>
        </p:spPr>
        <p:txBody>
          <a:bodyPr>
            <a:noAutofit/>
          </a:bodyPr>
          <a:lstStyle/>
          <a:p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Сакральді нысандардың үшінші тобын тауап ету орындары мен табыну нысандар, яғни діни және киелі орындар; кесенелер, мазарлар, жерлеу орындары, мешіттер, шіркеулер құрайды. Мысалы: Қожа Ахмет Яссауи кесенесі, Қарахан, Айша бибі кесенелері және т.б. кіреді.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70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90</TotalTime>
  <Words>250</Words>
  <Application>Microsoft Office PowerPoint</Application>
  <PresentationFormat>Широкоэкранный</PresentationFormat>
  <Paragraphs>18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Garamond</vt:lpstr>
      <vt:lpstr>Times New Roman</vt:lpstr>
      <vt:lpstr>Wingdings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«Сакральді Қазақстан» жобасына рухани қасиетті орындар мен сакральді нысандар ретінде мифологиямен, дәстүрлі дін мен наным – сенімге байланысты нысандар ғана емес, сондай-ақ  табиғи ландшафтылар, мәдени мұра мен сәулет өнерінің ескерткіштері кіреді.</vt:lpstr>
      <vt:lpstr>Маңызы бойынша: САКРАЛЬДІ ОРЫНДАР </vt:lpstr>
      <vt:lpstr>Үлгісі бойынша: 1. Табиғи ландшафтылы нысандар; 2. Археологиялық және сәулет өнерінің ескерткіштері; 3. Қасиетті діни қажылық орындар; 4. Тарихи тұлғалар мен саяси оқиғаларға байланысты жерлер.</vt:lpstr>
      <vt:lpstr>Тізімге жалпыұлттық маңызы бар 100 сакральді нысан енді. Ерекше құрметтелетін табиғи нысандар тобына Әулие-Ақмешіт тауы, Хан Тәңірі шыңы, Мұзтау, Шарын шатқалы, Қазығұрт тауы, Қоңыр әулие үңгірлері және т.б. кіреді</vt:lpstr>
      <vt:lpstr>Екінші топқа ежелгі дүниенің археологиялық ескерткіштері, жерлеу орындары кіреді. Олардың ішінде: Ботай қонысы, Есік, Берел қорғандары,  Тамғалы жартас суреттері, Шілікті және т.б.  Барлығы 12 нысан бар. Сондай-ақ бұл топқа ежелгі  және ортағасырлық Шірік Рабат, Тараз,  Сығанақ, Сарайшық, Отырар, Созақ, Жент,  Сауран, Сайрам қалашықтары кіреді.</vt:lpstr>
      <vt:lpstr>Сакральді нысандардың үшінші тобын тауап ету орындары мен табыну нысандар, яғни діни және киелі орындар; кесенелер, мазарлар, жерлеу орындары, мешіттер, шіркеулер құрайды. Мысалы: Қожа Ахмет Яссауи кесенесі, Қарахан, Айша бибі кесенелері және т.б. кіреді.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2018-KAZ</dc:creator>
  <cp:lastModifiedBy>2018-KAZ</cp:lastModifiedBy>
  <cp:revision>10</cp:revision>
  <dcterms:created xsi:type="dcterms:W3CDTF">2020-04-22T15:38:54Z</dcterms:created>
  <dcterms:modified xsi:type="dcterms:W3CDTF">2020-04-23T03:16:12Z</dcterms:modified>
</cp:coreProperties>
</file>