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364DE55-0AB5-4196-871F-ED115FD94C04}" type="datetimeFigureOut">
              <a:rPr lang="ru-RU" smtClean="0"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7C2166-2179-4B0E-9BAC-B488CE2C773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794" y="5052545"/>
            <a:ext cx="7202661" cy="882119"/>
          </a:xfrm>
        </p:spPr>
        <p:txBody>
          <a:bodyPr>
            <a:noAutofit/>
          </a:bodyPr>
          <a:lstStyle/>
          <a:p>
            <a:pPr algn="r"/>
            <a:r>
              <a:rPr lang="kk-KZ" sz="3200" dirty="0" smtClean="0">
                <a:solidFill>
                  <a:srgbClr val="FF0000"/>
                </a:solidFill>
              </a:rPr>
              <a:t>5-сынып</a:t>
            </a:r>
          </a:p>
          <a:p>
            <a:pPr algn="r"/>
            <a:r>
              <a:rPr lang="kk-KZ" sz="3200" dirty="0" smtClean="0">
                <a:solidFill>
                  <a:srgbClr val="FF0000"/>
                </a:solidFill>
              </a:rPr>
              <a:t>Пәрмен Меруерт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988840"/>
            <a:ext cx="7175351" cy="2232248"/>
          </a:xfrm>
        </p:spPr>
        <p:txBody>
          <a:bodyPr/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sz="7200" dirty="0" smtClean="0">
                <a:latin typeface="Times New Roman" pitchFamily="18" charset="0"/>
                <a:cs typeface="Times New Roman" pitchFamily="18" charset="0"/>
              </a:rPr>
              <a:t>өпбұрыштар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29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539552" y="731520"/>
                <a:ext cx="8064896" cy="5577800"/>
              </a:xfrm>
            </p:spPr>
            <p:txBody>
              <a:bodyPr/>
              <a:lstStyle/>
              <a:p>
                <a:r>
                  <a:rPr lang="kk-KZ" sz="2800" b="1" dirty="0" smtClean="0"/>
                  <a:t>2-тапсырма. </a:t>
                </a:r>
                <a:r>
                  <a:rPr lang="kk-KZ" sz="2800" b="1" dirty="0" smtClean="0">
                    <a:solidFill>
                      <a:srgbClr val="FF0000"/>
                    </a:solidFill>
                  </a:rPr>
                  <a:t>Формула бойынша берілген фигураларда неше диагонал бар екенін тап</a:t>
                </a:r>
              </a:p>
              <a:p>
                <a:pPr marL="45720" indent="0">
                  <a:buNone/>
                </a:pPr>
                <a:endParaRPr lang="kk-KZ" sz="2800" dirty="0" smtClean="0">
                  <a:solidFill>
                    <a:srgbClr val="FF0000"/>
                  </a:solidFill>
                </a:endParaRPr>
              </a:p>
              <a:p>
                <a:pPr marL="45720" indent="0">
                  <a:buNone/>
                </a:pPr>
                <a:r>
                  <a:rPr lang="kk-KZ" b="1" dirty="0" smtClean="0"/>
                  <a:t>1. Бесбұрыш</a:t>
                </a:r>
              </a:p>
              <a:p>
                <a:pPr marL="45720" indent="0">
                  <a:buNone/>
                </a:pPr>
                <a:r>
                  <a:rPr lang="kk-KZ" b="1" dirty="0" smtClean="0"/>
                  <a:t>2. Төртбұрыш                             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/>
                        <a:cs typeface="Times New Roman" pitchFamily="18" charset="0"/>
                      </a:rPr>
                      <m:t>𝒅</m:t>
                    </m:r>
                    <m:r>
                      <a:rPr lang="en-US" sz="2400" b="1" i="1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2400" b="1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×(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en-US" sz="2400" b="1" i="1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b="1" i="1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400" b="1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45720" indent="0">
                  <a:buNone/>
                </a:pPr>
                <a:r>
                  <a:rPr lang="kk-KZ" b="1" dirty="0" smtClean="0"/>
                  <a:t>  </a:t>
                </a:r>
              </a:p>
              <a:p>
                <a:pPr marL="45720" indent="0">
                  <a:buNone/>
                </a:pPr>
                <a:r>
                  <a:rPr lang="kk-KZ" b="1" dirty="0" smtClean="0"/>
                  <a:t>3. Алтыбұрыш</a:t>
                </a:r>
              </a:p>
              <a:p>
                <a:pPr marL="45720" indent="0">
                  <a:buNone/>
                </a:pPr>
                <a:r>
                  <a:rPr lang="kk-KZ" b="1" dirty="0" smtClean="0"/>
                  <a:t>4. Үшбұрыш</a:t>
                </a:r>
                <a:endParaRPr lang="ru-RU" b="1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539552" y="731520"/>
                <a:ext cx="8064896" cy="5577800"/>
              </a:xfrm>
              <a:blipFill rotWithShape="1">
                <a:blip r:embed="rId2"/>
                <a:stretch>
                  <a:fillRect l="-1589" t="-2951" r="-13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авильный пятиугольник 3"/>
          <p:cNvSpPr/>
          <p:nvPr/>
        </p:nvSpPr>
        <p:spPr>
          <a:xfrm>
            <a:off x="899592" y="4653136"/>
            <a:ext cx="1512168" cy="1368152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9169" y="4653136"/>
            <a:ext cx="172819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6" name="Шестиугольник 5"/>
          <p:cNvSpPr/>
          <p:nvPr/>
        </p:nvSpPr>
        <p:spPr>
          <a:xfrm>
            <a:off x="5292080" y="4621223"/>
            <a:ext cx="1584176" cy="1296144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7164288" y="4621223"/>
            <a:ext cx="1440160" cy="129614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696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632848" cy="5433784"/>
          </a:xfrm>
        </p:spPr>
        <p:txBody>
          <a:bodyPr>
            <a:normAutofit/>
          </a:bodyPr>
          <a:lstStyle/>
          <a:p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3-тапсырма . </a:t>
            </a:r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Келесі фигуралардың ауданын табыңыз?</a:t>
            </a:r>
          </a:p>
          <a:p>
            <a:endParaRPr lang="kk-KZ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88670" indent="-742950">
              <a:buAutoNum type="arabicPeriod"/>
            </a:pP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Ұзындығы 4-ке, ал ені 3-ке тең болатын төртбұрыш;</a:t>
            </a:r>
          </a:p>
          <a:p>
            <a:pPr marL="788670" indent="-742950">
              <a:buAutoNum type="arabicPeriod"/>
            </a:pPr>
            <a:r>
              <a:rPr lang="kk-KZ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Қабырғалары 5-ке тең болатын шаршы?</a:t>
            </a:r>
          </a:p>
          <a:p>
            <a:pPr marL="45720" indent="0">
              <a:buNone/>
            </a:pPr>
            <a:endParaRPr lang="kk-KZ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04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>
              <a:buNone/>
            </a:pP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300684"/>
            <a:ext cx="8568952" cy="6418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430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Сіздің білетініңіз:</a:t>
            </a: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бұрыштар, оның түрлері және градустық өлшемі;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Сіздің меңгеретініңіз:</a:t>
            </a:r>
          </a:p>
          <a:p>
            <a:pPr>
              <a:buFont typeface="Wingdings" pitchFamily="2" charset="2"/>
              <a:buChar char="ü"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500" b="1" dirty="0" smtClean="0">
                <a:latin typeface="Times New Roman" pitchFamily="18" charset="0"/>
                <a:cs typeface="Times New Roman" pitchFamily="18" charset="0"/>
              </a:rPr>
              <a:t>көпбұрыштар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619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Презентация. Тақырып: &quot;Көпбұрыш&quot; Математика 2 сынып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8" name="Picture 4" descr="Презентация. Тақырып: &quot;Көпбұрыш&quot; Математика 2 сыны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29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51720" y="692696"/>
            <a:ext cx="4752528" cy="108012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/>
              <a:t>Көпбұрыштар</a:t>
            </a:r>
            <a:endParaRPr lang="ru-RU" sz="3200" b="1" dirty="0"/>
          </a:p>
        </p:txBody>
      </p:sp>
      <p:cxnSp>
        <p:nvCxnSpPr>
          <p:cNvPr id="6" name="Прямая со стрелкой 5"/>
          <p:cNvCxnSpPr>
            <a:stCxn id="4" idx="2"/>
          </p:cNvCxnSpPr>
          <p:nvPr/>
        </p:nvCxnSpPr>
        <p:spPr>
          <a:xfrm flipH="1">
            <a:off x="1979712" y="1772816"/>
            <a:ext cx="2448272" cy="1038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>
            <a:off x="4427984" y="1772816"/>
            <a:ext cx="2736304" cy="1038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727178" y="2852936"/>
            <a:ext cx="3312368" cy="689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/>
              <a:t>Дөңес көпбұрыштар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220072" y="2852936"/>
            <a:ext cx="324036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/>
              <a:t>Дөңес емес көпбұрыштар</a:t>
            </a:r>
            <a:endParaRPr lang="ru-RU" sz="2400" dirty="0"/>
          </a:p>
        </p:txBody>
      </p:sp>
      <p:pic>
        <p:nvPicPr>
          <p:cNvPr id="2050" name="Picture 2" descr="Көпбұрыш. Дұрыс көпбұрыштар. - Математика - 8 клас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039" y="4293096"/>
            <a:ext cx="2638425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Поурочный по геометрии на тему &quot;Дөңес көпбұрыштар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825232"/>
            <a:ext cx="2950773" cy="212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76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260648"/>
            <a:ext cx="7245424" cy="792088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</a:rPr>
              <a:t>Дөңес көпбұрыштарды анықтаңыз?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Көпбұрыш. Дұрыс көпбұрыштар. - Математика - 8 клас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0768"/>
            <a:ext cx="7812634" cy="4968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26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260648"/>
            <a:ext cx="8280920" cy="1224136"/>
          </a:xfrm>
        </p:spPr>
        <p:txBody>
          <a:bodyPr>
            <a:normAutofit/>
          </a:bodyPr>
          <a:lstStyle/>
          <a:p>
            <a:r>
              <a:rPr lang="kk-KZ" sz="2800" dirty="0" smtClean="0">
                <a:solidFill>
                  <a:schemeClr val="tx1"/>
                </a:solidFill>
              </a:rPr>
              <a:t>1-тапсырма. </a:t>
            </a:r>
            <a:r>
              <a:rPr lang="kk-KZ" sz="2800" dirty="0" smtClean="0">
                <a:solidFill>
                  <a:srgbClr val="FF0000"/>
                </a:solidFill>
              </a:rPr>
              <a:t>Көпбұрыштардың қабырғалары мен төбелерінің саны қанша?</a:t>
            </a:r>
            <a:endParaRPr lang="ru-RU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465282"/>
              </p:ext>
            </p:extLst>
          </p:nvPr>
        </p:nvGraphicFramePr>
        <p:xfrm>
          <a:off x="467544" y="1397000"/>
          <a:ext cx="8208912" cy="4768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016224"/>
                <a:gridCol w="2052228"/>
                <a:gridCol w="2052228"/>
              </a:tblGrid>
              <a:tr h="1589435">
                <a:tc>
                  <a:txBody>
                    <a:bodyPr/>
                    <a:lstStyle/>
                    <a:p>
                      <a:pPr algn="ctr"/>
                      <a:endParaRPr lang="kk-KZ" dirty="0" smtClean="0"/>
                    </a:p>
                    <a:p>
                      <a:pPr algn="ctr"/>
                      <a:endParaRPr lang="kk-KZ" dirty="0" smtClean="0"/>
                    </a:p>
                    <a:p>
                      <a:pPr algn="ctr"/>
                      <a:r>
                        <a:rPr lang="kk-KZ" dirty="0" smtClean="0"/>
                        <a:t>Көпбұрыштар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89435">
                <a:tc>
                  <a:txBody>
                    <a:bodyPr/>
                    <a:lstStyle/>
                    <a:p>
                      <a:pPr algn="ctr"/>
                      <a:endParaRPr lang="kk-KZ" dirty="0" smtClean="0"/>
                    </a:p>
                    <a:p>
                      <a:pPr algn="ctr"/>
                      <a:r>
                        <a:rPr lang="kk-KZ" dirty="0" smtClean="0"/>
                        <a:t>Қабырғаларының</a:t>
                      </a:r>
                      <a:r>
                        <a:rPr lang="kk-KZ" baseline="0" dirty="0" smtClean="0"/>
                        <a:t> саны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589435">
                <a:tc>
                  <a:txBody>
                    <a:bodyPr/>
                    <a:lstStyle/>
                    <a:p>
                      <a:pPr algn="ctr"/>
                      <a:endParaRPr lang="kk-KZ" sz="2000" dirty="0" smtClean="0"/>
                    </a:p>
                    <a:p>
                      <a:pPr algn="ctr"/>
                      <a:r>
                        <a:rPr lang="kk-KZ" sz="2000" dirty="0" smtClean="0"/>
                        <a:t>Төбелерінің саны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412776"/>
            <a:ext cx="201622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747" y="1412776"/>
            <a:ext cx="2016224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971" y="1412777"/>
            <a:ext cx="2082485" cy="15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095836" y="3429000"/>
            <a:ext cx="9361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5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8064" y="3429000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92280" y="3429000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95836" y="5085184"/>
            <a:ext cx="9361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5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148064" y="5085184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164288" y="5085184"/>
            <a:ext cx="86409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76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31520"/>
            <a:ext cx="8568952" cy="5361776"/>
          </a:xfrm>
          <a:solidFill>
            <a:schemeClr val="bg2"/>
          </a:solidFill>
        </p:spPr>
        <p:txBody>
          <a:bodyPr>
            <a:normAutofit fontScale="92500"/>
          </a:bodyPr>
          <a:lstStyle/>
          <a:p>
            <a:pPr marL="4572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ABCDEF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алтыбұрыш               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 , B, C, D, E, 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алтыбұрыштың</a:t>
            </a:r>
          </a:p>
          <a:p>
            <a:pPr marL="45720" indent="0"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өбелері</a:t>
            </a:r>
          </a:p>
          <a:p>
            <a:pPr marL="4572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AB, BC, CD, DE, EF, FA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алтыбұрыш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  <a:p>
            <a:pPr marL="45720" indent="0"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тың </a:t>
            </a:r>
          </a:p>
          <a:p>
            <a:pPr marL="45720" indent="0">
              <a:buNone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абырғалары</a:t>
            </a:r>
          </a:p>
          <a:p>
            <a:pPr marL="45720" indent="0"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kk-KZ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marL="45720" indent="0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Көпбұрыштың іргелес емес екі төбесін қосатын кесінді оның 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диагоналы</a:t>
            </a: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 деп аталады.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5364088" y="1088841"/>
            <a:ext cx="2808312" cy="2520280"/>
          </a:xfrm>
          <a:prstGeom prst="hexagon">
            <a:avLst>
              <a:gd name="adj" fmla="val 22251"/>
              <a:gd name="vf" fmla="val 115470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4"/>
          </p:cNvCxnSpPr>
          <p:nvPr/>
        </p:nvCxnSpPr>
        <p:spPr>
          <a:xfrm>
            <a:off x="5924876" y="1088842"/>
            <a:ext cx="1671460" cy="2520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4"/>
          </p:cNvCxnSpPr>
          <p:nvPr/>
        </p:nvCxnSpPr>
        <p:spPr>
          <a:xfrm>
            <a:off x="5924876" y="1088842"/>
            <a:ext cx="2247524" cy="1260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4"/>
            <a:endCxn id="4" idx="2"/>
          </p:cNvCxnSpPr>
          <p:nvPr/>
        </p:nvCxnSpPr>
        <p:spPr>
          <a:xfrm>
            <a:off x="5924876" y="1088842"/>
            <a:ext cx="0" cy="2520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4" idx="5"/>
            <a:endCxn id="4" idx="2"/>
          </p:cNvCxnSpPr>
          <p:nvPr/>
        </p:nvCxnSpPr>
        <p:spPr>
          <a:xfrm flipH="1">
            <a:off x="5924876" y="1088842"/>
            <a:ext cx="1686736" cy="252027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4" idx="5"/>
          </p:cNvCxnSpPr>
          <p:nvPr/>
        </p:nvCxnSpPr>
        <p:spPr>
          <a:xfrm>
            <a:off x="7611612" y="1088842"/>
            <a:ext cx="0" cy="252027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4" idx="5"/>
            <a:endCxn id="4" idx="3"/>
          </p:cNvCxnSpPr>
          <p:nvPr/>
        </p:nvCxnSpPr>
        <p:spPr>
          <a:xfrm flipH="1">
            <a:off x="5364088" y="1088842"/>
            <a:ext cx="2247524" cy="12601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742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332656"/>
            <a:ext cx="7245424" cy="100811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Дұрыс көпбұрыштар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Дөңес көпбұрыштар. дөңес көпбұрыштың анықтау. дөңес көпбұрыштың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99150"/>
            <a:ext cx="7560840" cy="5254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45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sz="quarter" idx="13"/>
              </p:nvPr>
            </p:nvSpPr>
            <p:spPr>
              <a:xfrm>
                <a:off x="467544" y="332656"/>
                <a:ext cx="8208912" cy="6120680"/>
              </a:xfrm>
            </p:spPr>
            <p:txBody>
              <a:bodyPr>
                <a:normAutofit/>
              </a:bodyPr>
              <a:lstStyle/>
              <a:p>
                <a:r>
                  <a:rPr lang="kk-KZ" sz="3600" b="1" dirty="0" smtClean="0">
                    <a:latin typeface="Times New Roman" pitchFamily="18" charset="0"/>
                    <a:cs typeface="Times New Roman" pitchFamily="18" charset="0"/>
                  </a:rPr>
                  <a:t>Көпбұрыштың диагоналын есептеу формуласы:</a:t>
                </a:r>
              </a:p>
              <a:p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/>
                        <a:cs typeface="Times New Roman" pitchFamily="18" charset="0"/>
                      </a:rPr>
                      <m:t>𝒅</m:t>
                    </m:r>
                    <m:r>
                      <a:rPr lang="en-US" sz="4800" b="1" i="1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sz="4800" b="1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latin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en-US" sz="48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×(</m:t>
                        </m:r>
                        <m:r>
                          <a:rPr lang="en-US" sz="48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𝒏</m:t>
                        </m:r>
                        <m:r>
                          <a:rPr lang="en-US" sz="48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48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𝟑</m:t>
                        </m:r>
                        <m:r>
                          <a:rPr lang="en-US" sz="4800" b="1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800" b="1" i="1" smtClean="0"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4800" b="1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43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n- </a:t>
                </a:r>
                <a:r>
                  <a:rPr lang="kk-KZ" sz="43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төбелерінің саны</a:t>
                </a:r>
              </a:p>
              <a:p>
                <a14:m>
                  <m:oMath xmlns:m="http://schemas.openxmlformats.org/officeDocument/2006/math">
                    <m:r>
                      <a:rPr lang="en-US" sz="4300" b="0" i="1">
                        <a:solidFill>
                          <a:srgbClr val="FF0000"/>
                        </a:solidFill>
                        <a:latin typeface="Cambria Math"/>
                        <a:cs typeface="Times New Roman" pitchFamily="18" charset="0"/>
                      </a:rPr>
                      <m:t>𝑑</m:t>
                    </m:r>
                  </m:oMath>
                </a14:m>
                <a:r>
                  <a:rPr lang="kk-KZ" sz="43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- диагонал белгісі</a:t>
                </a:r>
              </a:p>
              <a:p>
                <a:endParaRPr lang="kk-KZ" sz="4300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ru-RU" sz="4800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xfrm>
                <a:off x="467544" y="332656"/>
                <a:ext cx="8208912" cy="6120680"/>
              </a:xfrm>
              <a:blipFill rotWithShape="1">
                <a:blip r:embed="rId2"/>
                <a:stretch>
                  <a:fillRect l="-3195" t="-3685" r="-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авильный пятиугольник 3"/>
          <p:cNvSpPr/>
          <p:nvPr/>
        </p:nvSpPr>
        <p:spPr>
          <a:xfrm>
            <a:off x="1619672" y="4653136"/>
            <a:ext cx="1800200" cy="1584176"/>
          </a:xfrm>
          <a:prstGeom prst="pentagon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76056" y="4653136"/>
            <a:ext cx="2592288" cy="15841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4" idx="0"/>
            <a:endCxn id="4" idx="2"/>
          </p:cNvCxnSpPr>
          <p:nvPr/>
        </p:nvCxnSpPr>
        <p:spPr>
          <a:xfrm flipH="1">
            <a:off x="1963481" y="4653136"/>
            <a:ext cx="556291" cy="1584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4" idx="0"/>
            <a:endCxn id="4" idx="4"/>
          </p:cNvCxnSpPr>
          <p:nvPr/>
        </p:nvCxnSpPr>
        <p:spPr>
          <a:xfrm>
            <a:off x="2519772" y="4653136"/>
            <a:ext cx="556291" cy="1584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076056" y="4653136"/>
            <a:ext cx="2592288" cy="1584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38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102</TotalTime>
  <Words>191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Көпбұрыштар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Көпбұрыштар</dc:title>
  <dc:creator>Пользователь Windows</dc:creator>
  <cp:lastModifiedBy>Пользователь Windows</cp:lastModifiedBy>
  <cp:revision>10</cp:revision>
  <dcterms:created xsi:type="dcterms:W3CDTF">2020-04-27T07:19:55Z</dcterms:created>
  <dcterms:modified xsi:type="dcterms:W3CDTF">2020-04-27T09:02:00Z</dcterms:modified>
</cp:coreProperties>
</file>