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61" r:id="rId4"/>
    <p:sldId id="260" r:id="rId5"/>
    <p:sldId id="262" r:id="rId6"/>
    <p:sldId id="268" r:id="rId7"/>
    <p:sldId id="257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>
      <p:cViewPr varScale="1">
        <p:scale>
          <a:sx n="69" d="100"/>
          <a:sy n="69" d="100"/>
        </p:scale>
        <p:origin x="-14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9" t="1984"/>
          <a:stretch/>
        </p:blipFill>
        <p:spPr bwMode="auto">
          <a:xfrm>
            <a:off x="0" y="1"/>
            <a:ext cx="493204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336" y="3433637"/>
            <a:ext cx="3168530" cy="331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23928" y="348825"/>
            <a:ext cx="5220072" cy="33239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5200" b="1" dirty="0">
                <a:solidFill>
                  <a:srgbClr val="FF0000"/>
                </a:solidFill>
                <a:latin typeface="KZ Boyarsky" pitchFamily="34" charset="0"/>
              </a:rPr>
              <a:t>“</a:t>
            </a:r>
            <a:r>
              <a:rPr lang="kk-KZ" sz="5200" b="1" dirty="0" smtClean="0">
                <a:solidFill>
                  <a:srgbClr val="FF0000"/>
                </a:solidFill>
                <a:latin typeface="KZ Boyarsky" pitchFamily="34" charset="0"/>
              </a:rPr>
              <a:t>Abai</a:t>
            </a:r>
            <a:r>
              <a:rPr lang="en-US" sz="5200" b="1" dirty="0" smtClean="0">
                <a:solidFill>
                  <a:srgbClr val="FF0000"/>
                </a:solidFill>
                <a:latin typeface="KZ Boyarsky" pitchFamily="34" charset="0"/>
              </a:rPr>
              <a:t> is </a:t>
            </a:r>
            <a:r>
              <a:rPr lang="kk-KZ" sz="5200" b="1" dirty="0" smtClean="0">
                <a:solidFill>
                  <a:srgbClr val="FF0000"/>
                </a:solidFill>
                <a:latin typeface="KZ Boyarsky" pitchFamily="34" charset="0"/>
              </a:rPr>
              <a:t>a </a:t>
            </a:r>
          </a:p>
          <a:p>
            <a:pPr algn="ctr"/>
            <a:r>
              <a:rPr lang="kk-KZ" sz="5200" b="1" dirty="0" smtClean="0">
                <a:solidFill>
                  <a:srgbClr val="FF0000"/>
                </a:solidFill>
                <a:latin typeface="KZ Boyarsky" pitchFamily="34" charset="0"/>
              </a:rPr>
              <a:t>great </a:t>
            </a:r>
            <a:endParaRPr lang="en-US" sz="5200" b="1" dirty="0" smtClean="0">
              <a:solidFill>
                <a:srgbClr val="FF0000"/>
              </a:solidFill>
              <a:latin typeface="KZ Boyarsky" pitchFamily="34" charset="0"/>
            </a:endParaRPr>
          </a:p>
          <a:p>
            <a:pPr algn="ctr"/>
            <a:r>
              <a:rPr lang="kk-KZ" sz="5200" b="1" dirty="0" smtClean="0">
                <a:solidFill>
                  <a:srgbClr val="FF0000"/>
                </a:solidFill>
                <a:latin typeface="KZ Boyarsky" pitchFamily="34" charset="0"/>
              </a:rPr>
              <a:t>Kazakh </a:t>
            </a:r>
            <a:r>
              <a:rPr lang="kk-KZ" sz="5200" b="1" dirty="0">
                <a:solidFill>
                  <a:srgbClr val="FF0000"/>
                </a:solidFill>
                <a:latin typeface="KZ Boyarsky" pitchFamily="34" charset="0"/>
              </a:rPr>
              <a:t>poet” </a:t>
            </a:r>
            <a:endParaRPr lang="ru-RU" sz="5200" dirty="0">
              <a:solidFill>
                <a:srgbClr val="FF0000"/>
              </a:solidFill>
              <a:latin typeface="KZ Boyarsky" pitchFamily="34" charset="0"/>
            </a:endParaRPr>
          </a:p>
          <a:p>
            <a:pPr algn="ctr"/>
            <a:r>
              <a:rPr lang="en-US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12877" y="2900452"/>
            <a:ext cx="52565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600" dirty="0" smtClean="0">
                <a:solidFill>
                  <a:srgbClr val="000099"/>
                </a:solidFill>
                <a:latin typeface="KZ Boyarsky" pitchFamily="34" charset="0"/>
              </a:rPr>
              <a:t>Танымдық сағат</a:t>
            </a:r>
            <a:endParaRPr lang="ru-RU" sz="3600" dirty="0">
              <a:solidFill>
                <a:srgbClr val="000099"/>
              </a:solidFill>
              <a:latin typeface="KZ Boyarsky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71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lide-share.ru/image/76049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054" y="0"/>
            <a:ext cx="2492896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01585" y="905773"/>
            <a:ext cx="46085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Polyglot – </a:t>
            </a:r>
            <a:r>
              <a:rPr lang="kk-KZ" sz="3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Полиглот </a:t>
            </a:r>
            <a:endParaRPr lang="ru-RU" sz="3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9252" y="3459229"/>
            <a:ext cx="714450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Қалың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_______ </a:t>
            </a:r>
            <a:r>
              <a:rPr lang="ru-RU" sz="32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жапырағы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Сыбырласып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өзді-өзі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Көрінбей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жердің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________ ,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Құлпырған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_______ </a:t>
            </a:r>
            <a:r>
              <a:rPr lang="ru-RU" sz="32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жер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жүзі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77708" y="2784746"/>
            <a:ext cx="5791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Желсіз түнде жарық ай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99792" y="3488038"/>
            <a:ext cx="1551331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ағаш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73340" y="4490280"/>
            <a:ext cx="1654844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топырағы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59683" y="4970839"/>
            <a:ext cx="1200349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жасыл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50734" y="5872105"/>
            <a:ext cx="2681070" cy="4485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Ағаш – дерево, </a:t>
            </a:r>
            <a:r>
              <a:rPr lang="en-US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tree</a:t>
            </a:r>
            <a:endParaRPr lang="ru-RU" sz="20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22408" y="5872105"/>
            <a:ext cx="2934098" cy="44851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Топырақ – почва, </a:t>
            </a:r>
            <a:r>
              <a:rPr lang="en-US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soil</a:t>
            </a:r>
            <a:endParaRPr lang="ru-RU" sz="20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56804" y="5872104"/>
            <a:ext cx="3024336" cy="4485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Жасыл – зеленый, </a:t>
            </a:r>
            <a:r>
              <a:rPr lang="en-US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green</a:t>
            </a:r>
            <a:endParaRPr lang="ru-RU" sz="20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83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lide-share.ru/image/76049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054" y="0"/>
            <a:ext cx="2725531" cy="272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01585" y="905773"/>
            <a:ext cx="46085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Polyglot – </a:t>
            </a:r>
            <a:r>
              <a:rPr lang="kk-KZ" sz="3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Полиглот </a:t>
            </a:r>
            <a:endParaRPr lang="ru-RU" sz="3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9252" y="3459229"/>
            <a:ext cx="714450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______ </a:t>
            </a:r>
            <a:r>
              <a:rPr lang="kk-KZ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ойдан </a:t>
            </a:r>
            <a: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шығады,</a:t>
            </a:r>
            <a:b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Өзімді өзім ұмытып,</a:t>
            </a:r>
            <a:b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Көңілім _______ </a:t>
            </a:r>
            <a:r>
              <a:rPr lang="kk-KZ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ұғады</a:t>
            </a:r>
            <a: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_______ бойды жылытып.</a:t>
            </a:r>
            <a:endParaRPr lang="ru-RU" sz="32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77708" y="2725513"/>
            <a:ext cx="5791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Құлақтан кіріп, бойды алар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91269" y="3483668"/>
            <a:ext cx="1340535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дүние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59832" y="4508099"/>
            <a:ext cx="1329625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әнді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91269" y="4940147"/>
            <a:ext cx="1431139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жүрегім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50734" y="5872105"/>
            <a:ext cx="2681070" cy="4485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Дүние – мир, </a:t>
            </a:r>
            <a:r>
              <a:rPr lang="en-US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world</a:t>
            </a:r>
            <a:endParaRPr lang="ru-RU" sz="20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22408" y="5872105"/>
            <a:ext cx="2934098" cy="44851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Ән – песня, </a:t>
            </a:r>
            <a:r>
              <a:rPr lang="en-US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song</a:t>
            </a:r>
            <a:endParaRPr lang="ru-RU" sz="20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56804" y="5872104"/>
            <a:ext cx="3024336" cy="4485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Жүрек – сердце, </a:t>
            </a:r>
            <a:r>
              <a:rPr lang="en-US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heart</a:t>
            </a:r>
            <a:endParaRPr lang="ru-RU" sz="20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006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unna.kz/wp-content/uploads/2020/01/2020_01_09_abay-2048x112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" r="3485"/>
          <a:stretch/>
        </p:blipFill>
        <p:spPr bwMode="auto">
          <a:xfrm>
            <a:off x="0" y="1409475"/>
            <a:ext cx="9142043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65281" y="260648"/>
            <a:ext cx="78488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Poetry is the language of the heart </a:t>
            </a:r>
            <a:endParaRPr lang="kk-KZ" sz="3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3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Поэзия – жүректің тілі</a:t>
            </a:r>
            <a:endParaRPr lang="ru-RU" sz="3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37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zakh-tv.kz/upload/anounces/big_76ab65536bab2a894b9b8fa20f795ea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0"/>
          <a:stretch/>
        </p:blipFill>
        <p:spPr bwMode="auto">
          <a:xfrm>
            <a:off x="-3805" y="0"/>
            <a:ext cx="914780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269820" y="908719"/>
            <a:ext cx="4752528" cy="542674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227659" y="1103670"/>
            <a:ext cx="480854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800" b="1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ақсаты</a:t>
            </a:r>
            <a:r>
              <a:rPr lang="en-US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Ұлы</a:t>
            </a:r>
            <a:r>
              <a:rPr lang="ru-RU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ақынның</a:t>
            </a:r>
            <a:r>
              <a:rPr lang="en-US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175 </a:t>
            </a:r>
            <a:r>
              <a:rPr lang="ru-RU" sz="28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жылдық</a:t>
            </a:r>
            <a:r>
              <a:rPr lang="ru-RU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мерейто</a:t>
            </a:r>
            <a:r>
              <a:rPr lang="kk-KZ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йы </a:t>
            </a:r>
            <a:r>
              <a:rPr lang="ru-RU" sz="28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қарсаңында</a:t>
            </a:r>
            <a:r>
              <a:rPr lang="ru-RU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ағылшын тілінде ақынның </a:t>
            </a:r>
            <a:r>
              <a:rPr lang="kk-KZ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шығармал</a:t>
            </a:r>
            <a:r>
              <a:rPr lang="kk-KZ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kk-KZ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рын </a:t>
            </a:r>
            <a:r>
              <a:rPr lang="kk-KZ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жаттап, </a:t>
            </a:r>
            <a:r>
              <a:rPr lang="ru-RU" sz="2800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en-US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білік</a:t>
            </a:r>
            <a:r>
              <a:rPr lang="ru-RU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дағдыларын</a:t>
            </a:r>
            <a:r>
              <a:rPr lang="ru-RU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кеңейту</a:t>
            </a:r>
            <a:r>
              <a:rPr lang="en-US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Абай </a:t>
            </a:r>
            <a:r>
              <a:rPr lang="ru-RU" sz="28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шығармаларын</a:t>
            </a:r>
            <a:r>
              <a:rPr lang="ru-RU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талдай</a:t>
            </a:r>
            <a:r>
              <a:rPr lang="ru-RU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en-US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kk-KZ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білімдерін</a:t>
            </a:r>
            <a:r>
              <a:rPr lang="ru-RU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жүйелеу</a:t>
            </a:r>
            <a:r>
              <a:rPr lang="en-US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kk-KZ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жинақтау</a:t>
            </a:r>
            <a:r>
              <a:rPr lang="ru-RU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шығармашылық</a:t>
            </a:r>
            <a:r>
              <a:rPr lang="ru-RU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жұмыстар</a:t>
            </a:r>
            <a:r>
              <a:rPr lang="ru-RU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Абайды</a:t>
            </a:r>
            <a:r>
              <a:rPr lang="ru-RU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жан</a:t>
            </a:r>
            <a:r>
              <a:rPr lang="en-US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жақты</a:t>
            </a:r>
            <a:r>
              <a:rPr lang="ru-RU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таныту</a:t>
            </a:r>
            <a:r>
              <a:rPr lang="kk-KZ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47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lide-share.ru/slide/493123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82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tudfile.net/html/2706/864/html_jz3mNCRw6h.iGLz/img-04RHdR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3" r="47000"/>
          <a:stretch/>
        </p:blipFill>
        <p:spPr bwMode="auto">
          <a:xfrm>
            <a:off x="899592" y="131974"/>
            <a:ext cx="2581551" cy="246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2" y="548680"/>
            <a:ext cx="8257791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en-US" sz="3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is important to know it </a:t>
            </a:r>
            <a:r>
              <a:rPr lang="kk-KZ" sz="3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endParaRPr lang="kk-KZ" sz="3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3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Мұны </a:t>
            </a:r>
            <a:r>
              <a:rPr lang="kk-KZ" sz="3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білу маңызды</a:t>
            </a:r>
            <a:endParaRPr lang="ru-RU" sz="3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kk-KZ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kk-KZ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Who </a:t>
            </a:r>
            <a:r>
              <a:rPr lang="kk-KZ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was Abai Kunanbayev? </a:t>
            </a:r>
            <a:endParaRPr lang="kk-KZ" sz="28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0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2. When and where he was born</a:t>
            </a:r>
            <a:r>
              <a:rPr lang="en-US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kk-KZ" sz="28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0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3. What was his real name</a:t>
            </a:r>
            <a:r>
              <a:rPr lang="en-US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kk-KZ" sz="28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0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4. Where did he study</a:t>
            </a:r>
            <a:r>
              <a:rPr lang="en-US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kk-KZ" sz="28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0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5. Who were his parents</a:t>
            </a:r>
            <a:r>
              <a:rPr lang="en-US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kk-KZ" sz="28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0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6. Who acquainted him with tales and legends of Kazakh people</a:t>
            </a:r>
            <a:r>
              <a:rPr lang="en-US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kk-KZ" sz="28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0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7. How many Words was written by </a:t>
            </a:r>
            <a:r>
              <a:rPr lang="en-US" sz="2800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Abai</a:t>
            </a:r>
            <a:r>
              <a:rPr lang="en-US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40897" y="2253976"/>
            <a:ext cx="2088232" cy="50405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a great </a:t>
            </a:r>
            <a:r>
              <a:rPr lang="en-US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kazakh</a:t>
            </a:r>
            <a:r>
              <a:rPr lang="en-US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p</a:t>
            </a:r>
            <a:r>
              <a:rPr lang="en-US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oet </a:t>
            </a:r>
            <a:endParaRPr lang="ru-RU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31800" y="2856497"/>
            <a:ext cx="1440160" cy="50405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1845, </a:t>
            </a:r>
            <a:r>
              <a:rPr lang="en-US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Semei</a:t>
            </a:r>
            <a:endParaRPr lang="ru-RU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31800" y="3478112"/>
            <a:ext cx="1440160" cy="50405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Ibrahim</a:t>
            </a:r>
            <a:endParaRPr lang="ru-RU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40897" y="4075702"/>
            <a:ext cx="2359495" cy="50405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Ahmet-Riza</a:t>
            </a:r>
            <a:r>
              <a:rPr lang="en-US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medrese</a:t>
            </a:r>
            <a:endParaRPr lang="ru-RU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92080" y="4725143"/>
            <a:ext cx="3433253" cy="47078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Father – </a:t>
            </a:r>
            <a:r>
              <a:rPr lang="en-US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Kunanbai</a:t>
            </a:r>
            <a:r>
              <a:rPr lang="en-US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, mother </a:t>
            </a:r>
            <a:r>
              <a:rPr lang="en-US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Ulzhan</a:t>
            </a:r>
            <a:endParaRPr lang="ru-RU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292080" y="5638352"/>
            <a:ext cx="3433253" cy="50405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Grandmother </a:t>
            </a:r>
            <a:r>
              <a:rPr lang="en-US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Zere</a:t>
            </a:r>
            <a:r>
              <a:rPr lang="en-US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, mother </a:t>
            </a:r>
            <a:r>
              <a:rPr lang="en-US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Ulzhan</a:t>
            </a:r>
            <a:endParaRPr lang="ru-RU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893025" y="6286424"/>
            <a:ext cx="1440160" cy="50405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45</a:t>
            </a:r>
            <a:endParaRPr lang="ru-RU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81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mektep28.edus.kz/uploads/images/1024x1024bb__2a510881d58b241716f2bccc71314d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0"/>
            <a:ext cx="2843808" cy="284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95936" y="914072"/>
            <a:ext cx="46085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numbers say… - </a:t>
            </a:r>
            <a:r>
              <a:rPr lang="kk-KZ" sz="3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Сандар сөйлейді...</a:t>
            </a:r>
            <a:endParaRPr lang="ru-RU" sz="3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51555"/>
              </p:ext>
            </p:extLst>
          </p:nvPr>
        </p:nvGraphicFramePr>
        <p:xfrm>
          <a:off x="1259633" y="2996951"/>
          <a:ext cx="6624736" cy="3240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2131"/>
                <a:gridCol w="5372605"/>
              </a:tblGrid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1845</a:t>
                      </a:r>
                      <a:endParaRPr lang="ru-RU" sz="3000" b="1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b="1" i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The anniversary of Abai </a:t>
                      </a:r>
                      <a:endParaRPr lang="ru-RU" sz="3000" b="1" i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000" b="1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The number of Words </a:t>
                      </a:r>
                      <a:r>
                        <a:rPr lang="en-US" sz="30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of </a:t>
                      </a:r>
                      <a:r>
                        <a:rPr lang="en-US" sz="3000" b="1" i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Abai</a:t>
                      </a:r>
                      <a:endParaRPr lang="ru-RU" sz="3000" b="1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b="1" i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1904</a:t>
                      </a:r>
                      <a:endParaRPr lang="ru-RU" sz="3000" b="1" i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The year of birth </a:t>
                      </a:r>
                      <a:endParaRPr lang="ru-RU" sz="3000" b="1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b="1" i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3000" b="1" i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The number of poems</a:t>
                      </a:r>
                      <a:endParaRPr lang="ru-RU" sz="3000" b="1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  <a:endParaRPr lang="ru-RU" sz="3000" b="1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The year of death </a:t>
                      </a:r>
                      <a:endParaRPr lang="ru-RU" sz="3000" b="1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48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mektep28.edus.kz/uploads/images/1024x1024bb__2a510881d58b241716f2bccc71314d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0"/>
            <a:ext cx="2843808" cy="284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95936" y="914072"/>
            <a:ext cx="46085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numbers say… - </a:t>
            </a:r>
            <a:r>
              <a:rPr lang="kk-KZ" sz="3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Сандар сөйлейді...</a:t>
            </a:r>
            <a:endParaRPr lang="ru-RU" sz="3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145013"/>
              </p:ext>
            </p:extLst>
          </p:nvPr>
        </p:nvGraphicFramePr>
        <p:xfrm>
          <a:off x="1259633" y="2996951"/>
          <a:ext cx="6624736" cy="3240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2131"/>
                <a:gridCol w="5372605"/>
              </a:tblGrid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1845</a:t>
                      </a:r>
                      <a:endParaRPr lang="ru-RU" sz="3000" b="1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0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The year of birth </a:t>
                      </a:r>
                      <a:endParaRPr lang="ru-RU" sz="3000" b="1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000" b="1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0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The number of poems</a:t>
                      </a:r>
                      <a:endParaRPr lang="ru-RU" sz="3000" b="1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b="1" i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1904</a:t>
                      </a:r>
                      <a:endParaRPr lang="ru-RU" sz="3000" b="1" i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0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The year of death </a:t>
                      </a:r>
                      <a:endParaRPr lang="ru-RU" sz="3000" b="1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b="1" i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3000" b="1" i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0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The number of Words of </a:t>
                      </a:r>
                      <a:r>
                        <a:rPr lang="en-US" sz="3000" b="1" i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Abai</a:t>
                      </a:r>
                      <a:endParaRPr lang="ru-RU" sz="3000" b="1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  <a:endParaRPr lang="ru-RU" sz="3000" b="1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0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The anniversary of </a:t>
                      </a:r>
                      <a:r>
                        <a:rPr lang="en-US" sz="3000" b="1" i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Abai</a:t>
                      </a:r>
                      <a:r>
                        <a:rPr lang="en-US" sz="30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3000" b="1" i="1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014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lide-share.ru/image/76049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0"/>
            <a:ext cx="2636912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001585" y="905773"/>
            <a:ext cx="46085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Polyglot – </a:t>
            </a:r>
            <a:r>
              <a:rPr lang="kk-KZ" sz="3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Полиглот </a:t>
            </a:r>
            <a:endParaRPr lang="ru-RU" sz="3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57682" y="3423206"/>
            <a:ext cx="554427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Ақырын ______ , </a:t>
            </a:r>
            <a: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анық бас,</a:t>
            </a:r>
            <a:b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Еңбегің кетпес далаға.</a:t>
            </a:r>
            <a:b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_______ еткен жалықпас</a:t>
            </a:r>
            <a:b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_______ балаға</a:t>
            </a:r>
            <a:r>
              <a:rPr lang="kk-KZ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51165" y="2876291"/>
            <a:ext cx="3866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Әсемпаз болма әрнеге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441824" y="3479546"/>
            <a:ext cx="1268183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жүріп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652517" y="4454257"/>
            <a:ext cx="1684144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Ұстаздық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52517" y="4916571"/>
            <a:ext cx="1684144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Үйретуден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32950" y="5788795"/>
            <a:ext cx="2376264" cy="4485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Жүру – идти, </a:t>
            </a:r>
            <a:r>
              <a:rPr lang="en-US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to go</a:t>
            </a:r>
            <a:endParaRPr lang="ru-RU" sz="20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627784" y="5788795"/>
            <a:ext cx="3304398" cy="44851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Ұстаз – учитель, </a:t>
            </a:r>
            <a:r>
              <a:rPr lang="en-US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a teacher</a:t>
            </a:r>
            <a:endParaRPr lang="ru-RU" sz="20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012160" y="5788795"/>
            <a:ext cx="3024336" cy="4485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Үйрету – </a:t>
            </a:r>
            <a:r>
              <a:rPr lang="ru-RU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учить, </a:t>
            </a:r>
            <a:r>
              <a:rPr lang="en-US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to teach</a:t>
            </a:r>
            <a:endParaRPr lang="ru-RU" sz="20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424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4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lide-share.ru/image/76049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0"/>
            <a:ext cx="2636912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01585" y="905773"/>
            <a:ext cx="46085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Polyglot – </a:t>
            </a:r>
            <a:r>
              <a:rPr lang="kk-KZ" sz="3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Полиглот </a:t>
            </a:r>
            <a:endParaRPr lang="ru-RU" sz="3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65589" y="3232437"/>
            <a:ext cx="714450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________ </a:t>
            </a:r>
            <a: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әркімнің-ақ бар таласы,</a:t>
            </a:r>
            <a:b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Сонда да солардың бар таңдамасы.</a:t>
            </a:r>
            <a:b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Іші </a:t>
            </a:r>
            <a:r>
              <a:rPr lang="kk-KZ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______, </a:t>
            </a:r>
            <a: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сырты </a:t>
            </a:r>
            <a:r>
              <a:rPr lang="kk-KZ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_____ </a:t>
            </a:r>
            <a: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сөз жақсысын</a:t>
            </a:r>
            <a:b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Қазақтың келістірер қай баласы?</a:t>
            </a:r>
            <a:endParaRPr lang="ru-RU" sz="32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03953" y="2492896"/>
            <a:ext cx="5791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Өлең – сөздің патшасы, сөз сарасы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52517" y="3295843"/>
            <a:ext cx="1551331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Өлеңге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243736" y="4293685"/>
            <a:ext cx="1176136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алтын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829097" y="4293685"/>
            <a:ext cx="999684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күміс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50734" y="5788794"/>
            <a:ext cx="2681070" cy="4485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Өлең – стих, </a:t>
            </a:r>
            <a:r>
              <a:rPr lang="en-US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a poem</a:t>
            </a:r>
            <a:endParaRPr lang="ru-RU" sz="20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68855" y="5788795"/>
            <a:ext cx="2934098" cy="44851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Алтын – золото, </a:t>
            </a:r>
            <a:r>
              <a:rPr lang="en-US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gold</a:t>
            </a:r>
            <a:endParaRPr lang="ru-RU" sz="20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12160" y="5788795"/>
            <a:ext cx="3024336" cy="4485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Күміс – серебро, </a:t>
            </a:r>
            <a:r>
              <a:rPr lang="en-US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silver</a:t>
            </a:r>
            <a:endParaRPr lang="ru-RU" sz="20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84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lide-share.ru/image/76049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054" y="0"/>
            <a:ext cx="230425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01585" y="905773"/>
            <a:ext cx="46085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Polyglot – </a:t>
            </a:r>
            <a:r>
              <a:rPr lang="kk-KZ" sz="3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Полиглот </a:t>
            </a:r>
            <a:endParaRPr lang="ru-RU" sz="3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9253" y="2860662"/>
            <a:ext cx="714450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Өсек, __________, мақтаншақ,</a:t>
            </a:r>
            <a:endParaRPr lang="ru-RU" sz="32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Еріншек, бекер мал шашпақ -</a:t>
            </a:r>
            <a:endParaRPr lang="ru-RU" sz="32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Бес дұшпаның білсеңіз.</a:t>
            </a:r>
            <a:endParaRPr lang="ru-RU" sz="32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Талап, еңбек, _______ ой,</a:t>
            </a:r>
            <a:endParaRPr lang="ru-RU" sz="32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Қанағат, рақым ойлап қой -</a:t>
            </a:r>
            <a:endParaRPr lang="ru-RU" sz="32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____  </a:t>
            </a:r>
            <a:r>
              <a:rPr lang="ru-RU" sz="32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асыл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іс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көрсеңіз</a:t>
            </a:r>
            <a:r>
              <a:rPr lang="ru-RU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50901" y="2304256"/>
            <a:ext cx="5791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Ғылым таппай мақтанба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15392" y="2899226"/>
            <a:ext cx="1551331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өтірік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001585" y="4384156"/>
            <a:ext cx="1176136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терең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510888" y="5312537"/>
            <a:ext cx="943337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бес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50734" y="6013055"/>
            <a:ext cx="2681070" cy="4485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Өтірік – ложь, </a:t>
            </a:r>
            <a:r>
              <a:rPr lang="en-US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lie</a:t>
            </a:r>
            <a:endParaRPr lang="ru-RU" sz="20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22408" y="6013055"/>
            <a:ext cx="2934098" cy="44851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Терең – глубокий, </a:t>
            </a:r>
            <a:r>
              <a:rPr lang="en-US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deep</a:t>
            </a:r>
            <a:endParaRPr lang="ru-RU" sz="20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56804" y="6013054"/>
            <a:ext cx="3024336" cy="4485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Бес – </a:t>
            </a:r>
            <a:r>
              <a:rPr lang="ru-RU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пять, </a:t>
            </a:r>
            <a:r>
              <a:rPr lang="en-US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five</a:t>
            </a:r>
            <a:endParaRPr lang="ru-RU" sz="20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57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10045</TotalTime>
  <Words>371</Words>
  <Application>Microsoft Office PowerPoint</Application>
  <PresentationFormat>Экран (4:3)</PresentationFormat>
  <Paragraphs>104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Асель</dc:creator>
  <cp:lastModifiedBy>Асель</cp:lastModifiedBy>
  <cp:revision>15</cp:revision>
  <dcterms:created xsi:type="dcterms:W3CDTF">2020-02-11T07:35:32Z</dcterms:created>
  <dcterms:modified xsi:type="dcterms:W3CDTF">2020-02-25T05:51:56Z</dcterms:modified>
</cp:coreProperties>
</file>