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9" r:id="rId3"/>
    <p:sldId id="257" r:id="rId4"/>
    <p:sldId id="270" r:id="rId5"/>
    <p:sldId id="259" r:id="rId6"/>
    <p:sldId id="271" r:id="rId7"/>
    <p:sldId id="261" r:id="rId8"/>
    <p:sldId id="262" r:id="rId9"/>
    <p:sldId id="274" r:id="rId10"/>
    <p:sldId id="27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5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3542" y="512676"/>
            <a:ext cx="8256917" cy="46474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3200" b="1" i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Жамбыл ауданы</a:t>
            </a:r>
          </a:p>
          <a:p>
            <a:r>
              <a:rPr lang="kk-KZ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Қайназар №</a:t>
            </a: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орта мектебі</a:t>
            </a:r>
          </a:p>
          <a:p>
            <a:r>
              <a:rPr lang="kk-KZ" sz="3200" b="1" i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Бастауыш сынып мұғалімі: Омирбек Р Пәні:Қазақ тілі</a:t>
            </a:r>
          </a:p>
          <a:p>
            <a:r>
              <a:rPr lang="kk-KZ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Сыныбы:</a:t>
            </a:r>
            <a:r>
              <a:rPr lang="kk-KZ" sz="3200" b="1" i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«Б»</a:t>
            </a:r>
            <a:endParaRPr lang="kk-KZ" sz="3200" b="1" i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cap="none" spc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Сабақтың тақырыбы:</a:t>
            </a:r>
          </a:p>
          <a:p>
            <a:pPr algn="ctr"/>
            <a:r>
              <a:rPr lang="kk-KZ" sz="72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Етістік</a:t>
            </a:r>
            <a:endParaRPr lang="ru-RU" sz="7200" b="1" cap="none" spc="0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5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21112" y="764704"/>
            <a:ext cx="762901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Қорытынды:</a:t>
            </a:r>
            <a:r>
              <a:rPr lang="en-US" sz="5400" b="1" cap="none" spc="0" dirty="0" err="1" smtClean="0">
                <a:ln>
                  <a:prstDash val="solid"/>
                </a:ln>
                <a:solidFill>
                  <a:srgbClr val="C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Bilimland</a:t>
            </a:r>
            <a:r>
              <a:rPr lang="en-US" sz="5400" b="1" cap="none" spc="0" dirty="0" smtClean="0">
                <a:ln>
                  <a:prstDash val="solid"/>
                </a:ln>
                <a:solidFill>
                  <a:srgbClr val="C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5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5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«Дұрыс</a:t>
            </a:r>
            <a:r>
              <a:rPr lang="ru-RU" sz="5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5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дұрыс емес» </a:t>
            </a:r>
          </a:p>
          <a:p>
            <a:pPr algn="ctr"/>
            <a:r>
              <a:rPr lang="kk-KZ" sz="5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тапсырмасын</a:t>
            </a:r>
          </a:p>
          <a:p>
            <a:pPr algn="ctr"/>
            <a:r>
              <a:rPr lang="kk-KZ" sz="54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орындау</a:t>
            </a:r>
            <a:endParaRPr lang="ru-RU" sz="5400" b="1" cap="none" spc="0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Картинки по запросу &quot;галочка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Картинки по запросу &quot;галочка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Картинки по запросу &quot;галочка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8" descr="Картинки по запросу &quot;галочка&quot;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36" y="4337645"/>
            <a:ext cx="2324100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11" descr="Картинки по запросу &quot;неправильный знак&quot;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337645"/>
            <a:ext cx="2076450" cy="195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90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5336" y="476672"/>
            <a:ext cx="8275136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kk-KZ" sz="40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Кері байланыс:</a:t>
            </a:r>
            <a:endParaRPr lang="ru-RU" sz="40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4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cap="none" spc="0" dirty="0" err="1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Үйге</a:t>
            </a:r>
            <a:r>
              <a:rPr lang="ru-RU" sz="44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cap="none" spc="0" dirty="0" err="1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44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Ереже жаттау. «Орманда» тақырыбына ш</a:t>
            </a:r>
            <a:r>
              <a:rPr lang="kk-KZ" sz="28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ағын әңгіме құрастыру. </a:t>
            </a:r>
            <a:r>
              <a:rPr lang="kk-KZ" sz="28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Әңгімеге етістіктерді қатыстыра отырып құрастыру.</a:t>
            </a:r>
            <a:endParaRPr lang="ru-RU" sz="2800" b="1" cap="none" spc="0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артинки по запросу &quot;кері байланыс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8092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24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&quot;2 сынып етістік презентаци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4"/>
            <a:ext cx="9144000" cy="683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35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3" y="571321"/>
            <a:ext cx="828091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Тарау:Қоршаған </a:t>
            </a:r>
            <a:r>
              <a:rPr lang="kk-KZ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орта</a:t>
            </a:r>
          </a:p>
          <a:p>
            <a:pPr algn="ctr"/>
            <a:endParaRPr lang="ru-RU" sz="4400" b="1" cap="none" spc="0" dirty="0" smtClean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cap="none" spc="0" dirty="0" err="1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4400" b="1" cap="none" spc="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cap="none" spc="0" dirty="0" err="1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4400" b="1" cap="none" spc="0" dirty="0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cap="none" spc="0" dirty="0" err="1" smtClean="0">
                <a:ln w="11430"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endParaRPr lang="ru-RU" sz="4400" b="1" cap="none" spc="0" dirty="0" smtClean="0">
              <a:ln w="11430"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*Сөз таптарын (зат есім,сын есім,сан есім,етістік) ажырату;</a:t>
            </a: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2877" y="461638"/>
            <a:ext cx="886755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200" b="1" cap="none" spc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32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kk-KZ" sz="32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басқа сөз таптарынан етістікті ажыратады;</a:t>
            </a:r>
          </a:p>
          <a:p>
            <a:pPr algn="ctr"/>
            <a:endParaRPr lang="kk-KZ" sz="3200" b="1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kk-KZ" sz="3200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етістіктің не істеді?не қылды? қайтті? деген </a:t>
            </a:r>
          </a:p>
          <a:p>
            <a:pPr algn="ctr"/>
            <a:r>
              <a:rPr lang="kk-KZ" sz="3200" b="1" dirty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ұрақтарға жауап беретінін біледі;</a:t>
            </a:r>
            <a:endParaRPr lang="ru-RU" sz="3200" b="1" cap="none" spc="0" dirty="0" smtClean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3200" b="1" cap="none" spc="0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34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2915" y="652481"/>
            <a:ext cx="5371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Бейне</a:t>
            </a:r>
            <a:r>
              <a:rPr lang="ru-RU" sz="54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жазба</a:t>
            </a:r>
            <a:endParaRPr lang="ru-RU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3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68952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085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&quot;2 сынып етістік презентаци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8" y="-16939"/>
            <a:ext cx="9113582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338216" y="2060848"/>
            <a:ext cx="161133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шықты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47285" y="3607610"/>
            <a:ext cx="1111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берді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8895" y="4120309"/>
            <a:ext cx="17684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жылады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49123" y="4653136"/>
            <a:ext cx="19335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жазылды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61070" y="2603215"/>
            <a:ext cx="11122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кетті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88048" y="3092135"/>
            <a:ext cx="16582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отырды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&quot;киіз үйлер фото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7"/>
            <a:ext cx="9107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32469" y="2420888"/>
            <a:ext cx="161133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800" b="1" i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Етістік </a:t>
            </a:r>
          </a:p>
          <a:p>
            <a:pPr algn="ctr"/>
            <a:r>
              <a:rPr lang="kk-KZ" sz="2800" b="1" i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хандығы</a:t>
            </a:r>
            <a:endParaRPr lang="ru-RU" sz="2800" b="1" i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5258298"/>
            <a:ext cx="113364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келді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86926" y="5847151"/>
            <a:ext cx="15456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ойнады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1960" y="6309320"/>
            <a:ext cx="14205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секірді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0127" y="4725144"/>
            <a:ext cx="12298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айтты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40667" y="6165304"/>
            <a:ext cx="10887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кітап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53737" y="4797150"/>
            <a:ext cx="11689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әдемі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39752" y="5258817"/>
            <a:ext cx="7665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гүл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18832" y="4797151"/>
            <a:ext cx="8018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әке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68144" y="5819026"/>
            <a:ext cx="14013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көрікті</a:t>
            </a:r>
            <a:endParaRPr lang="ru-RU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501008"/>
            <a:ext cx="14765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8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Зат есім</a:t>
            </a:r>
            <a:endParaRPr lang="ru-RU" sz="28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41003" y="3861048"/>
            <a:ext cx="14740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24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Сын есім</a:t>
            </a:r>
            <a:endParaRPr lang="ru-RU" sz="2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9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0063" y="200834"/>
            <a:ext cx="31370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k-KZ" sz="4000" b="1" dirty="0" smtClean="0">
                <a:ln>
                  <a:prstDash val="solid"/>
                </a:ln>
                <a:solidFill>
                  <a:srgbClr val="C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Жеке жұмыс</a:t>
            </a:r>
            <a:endParaRPr lang="ru-RU" sz="4000" b="1" cap="none" spc="0" dirty="0">
              <a:ln>
                <a:prstDash val="solid"/>
              </a:ln>
              <a:solidFill>
                <a:srgbClr val="C0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356-жаттығу Сұрақ белгінің орнында қандай сөз болады? ? Тоғайда түрлі аңдар .Терең шатқалға қояндар Болады жасырынады ? ? Жүреді .Қызыл түлкілер тоғайда .Тиіндер ? ағаштан ағашқа секіреді Керекті сөздер: жүреді, жасырынады, болады, секіред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200800" cy="48965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84940" y="2204864"/>
            <a:ext cx="120731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err="1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болады</a:t>
            </a:r>
            <a:endParaRPr lang="ru-RU" sz="2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003" y="2751311"/>
            <a:ext cx="20778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err="1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жасырынады</a:t>
            </a:r>
            <a:endParaRPr lang="ru-RU" sz="2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26874" y="2804577"/>
            <a:ext cx="11055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err="1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жүреді</a:t>
            </a:r>
            <a:endParaRPr lang="ru-RU" sz="2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61520" y="3284984"/>
            <a:ext cx="12680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err="1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секіреді</a:t>
            </a:r>
            <a:endParaRPr lang="ru-RU" sz="2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2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226</TotalTime>
  <Words>125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777777</dc:creator>
  <cp:lastModifiedBy>777777</cp:lastModifiedBy>
  <cp:revision>23</cp:revision>
  <dcterms:created xsi:type="dcterms:W3CDTF">2020-03-24T15:04:07Z</dcterms:created>
  <dcterms:modified xsi:type="dcterms:W3CDTF">2020-04-01T05:33:47Z</dcterms:modified>
</cp:coreProperties>
</file>