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8871" r="10629" b="4792"/>
          <a:stretch/>
        </p:blipFill>
        <p:spPr bwMode="auto">
          <a:xfrm>
            <a:off x="-31694" y="271124"/>
            <a:ext cx="9207388" cy="567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ҚЫЗЫҚТЫ  МАТЕМАТИКА  САҒАТЫ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7030A0"/>
                </a:solidFill>
              </a:rPr>
              <a:t>Математикалық  сайыс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7030A0"/>
                </a:solidFill>
              </a:rPr>
              <a:t>Лабиринттен  шығу жолын табыңдар</a:t>
            </a:r>
            <a:endParaRPr lang="kk-KZ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92" y="1844824"/>
            <a:ext cx="6484417" cy="46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3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Сөздерді  табыңдар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92" y="1196753"/>
            <a:ext cx="4539817" cy="561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61" y="1268760"/>
            <a:ext cx="52908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3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Сөздерді  табыңдар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804210"/>
            <a:ext cx="6768751" cy="573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6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82" y="548680"/>
            <a:ext cx="701794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2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Бос орынға керекті сандарды жазыңдар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53"/>
          <a:stretch/>
        </p:blipFill>
        <p:spPr bwMode="auto">
          <a:xfrm>
            <a:off x="915160" y="1279736"/>
            <a:ext cx="7313681" cy="4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Бос орынға керекті сандарды жазыңдар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16"/>
          <a:stretch/>
        </p:blipFill>
        <p:spPr bwMode="auto">
          <a:xfrm>
            <a:off x="1152525" y="996718"/>
            <a:ext cx="7295323" cy="47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Суретте неше тіктөртбұрыш бар?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56" y="1729186"/>
            <a:ext cx="5427888" cy="40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8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/>
          </a:bodyPr>
          <a:lstStyle/>
          <a:p>
            <a:r>
              <a:rPr lang="kk-KZ" smtClean="0">
                <a:solidFill>
                  <a:srgbClr val="FF0000"/>
                </a:solidFill>
              </a:rPr>
              <a:t>Есептеңдер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2" y="1262911"/>
            <a:ext cx="7978316" cy="461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СӨЗЖҰМБАҚ  ШЕШУ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484" y="1700808"/>
            <a:ext cx="1367696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0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СӨЗЖҰМБАҚ  ШЕШУ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039" y="1330441"/>
            <a:ext cx="15910078" cy="469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6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Өлшем  бірліктерін  табыңдар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18" y="2060848"/>
            <a:ext cx="118790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Есептік  сөзжұмбақ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566" y="1700808"/>
            <a:ext cx="1301313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8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Құлпынайдың  бағасын  табыңдар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75" y="1547069"/>
            <a:ext cx="4762251" cy="476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4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104456" cy="4536504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FF0000"/>
                </a:solidFill>
              </a:rPr>
              <a:t>Сандар  орнын  ауыстырыңдар</a:t>
            </a:r>
            <a:r>
              <a:rPr lang="kk-KZ" dirty="0" smtClean="0">
                <a:solidFill>
                  <a:srgbClr val="FF0000"/>
                </a:solidFill>
              </a:rPr>
              <a:t>.</a:t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>
                <a:solidFill>
                  <a:srgbClr val="FF0000"/>
                </a:solidFill>
              </a:rPr>
              <a:t/>
            </a:r>
            <a:br>
              <a:rPr lang="kk-KZ" dirty="0">
                <a:solidFill>
                  <a:srgbClr val="FF0000"/>
                </a:solidFill>
              </a:rPr>
            </a:br>
            <a:r>
              <a:rPr lang="kk-KZ" dirty="0">
                <a:solidFill>
                  <a:srgbClr val="FF0000"/>
                </a:solidFill>
              </a:rPr>
              <a:t>Екі  бірінен  бірі  тұратын  сандар  қатар  тұрмау  керек.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392488" cy="522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Артық  фигураны  табыңдар </a:t>
            </a:r>
            <a:endParaRPr lang="kk-KZ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6511" b="9738"/>
          <a:stretch/>
        </p:blipFill>
        <p:spPr bwMode="auto">
          <a:xfrm>
            <a:off x="545690" y="2119463"/>
            <a:ext cx="3746092" cy="23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r="4660"/>
          <a:stretch/>
        </p:blipFill>
        <p:spPr bwMode="auto">
          <a:xfrm>
            <a:off x="4896464" y="2204864"/>
            <a:ext cx="393781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04856" cy="1152128"/>
          </a:xfrm>
        </p:spPr>
        <p:txBody>
          <a:bodyPr>
            <a:normAutofit fontScale="90000"/>
          </a:bodyPr>
          <a:lstStyle/>
          <a:p>
            <a:r>
              <a:rPr lang="kk-KZ" dirty="0">
                <a:solidFill>
                  <a:srgbClr val="7030A0"/>
                </a:solidFill>
              </a:rPr>
              <a:t>Фигуралар  бөліктерін  фигуралармен  сәйкестіріңдер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" y="2541588"/>
            <a:ext cx="9112878" cy="283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8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52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ҚЫЗЫҚТЫ  МАТЕМАТИКА  САҒАТЫ</vt:lpstr>
      <vt:lpstr>СӨЗЖҰМБАҚ  ШЕШУ</vt:lpstr>
      <vt:lpstr>СӨЗЖҰМБАҚ  ШЕШУ</vt:lpstr>
      <vt:lpstr>Өлшем  бірліктерін  табыңдар</vt:lpstr>
      <vt:lpstr>Есептік  сөзжұмбақ</vt:lpstr>
      <vt:lpstr>Құлпынайдың  бағасын  табыңдар</vt:lpstr>
      <vt:lpstr>Сандар  орнын  ауыстырыңдар.  Екі  бірінен  бірі  тұратын  сандар  қатар  тұрмау  керек. </vt:lpstr>
      <vt:lpstr>Артық  фигураны  табыңдар </vt:lpstr>
      <vt:lpstr>Фигуралар  бөліктерін  фигуралармен  сәйкестіріңдер</vt:lpstr>
      <vt:lpstr>Лабиринттен  шығу жолын табыңдар</vt:lpstr>
      <vt:lpstr>Сөздерді  табыңдар</vt:lpstr>
      <vt:lpstr>Презентация PowerPoint</vt:lpstr>
      <vt:lpstr>Сөздерді  табыңдар</vt:lpstr>
      <vt:lpstr>Презентация PowerPoint</vt:lpstr>
      <vt:lpstr>Бос орынға керекті сандарды жазыңдар</vt:lpstr>
      <vt:lpstr>Бос орынға керекті сандарды жазыңдар</vt:lpstr>
      <vt:lpstr>Суретте неше тіктөртбұрыш бар?</vt:lpstr>
      <vt:lpstr>Есептеңдер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ПАЗЛ  ЖИНАУ </dc:title>
  <dc:creator>27</dc:creator>
  <cp:lastModifiedBy>27</cp:lastModifiedBy>
  <cp:revision>29</cp:revision>
  <dcterms:created xsi:type="dcterms:W3CDTF">2019-10-27T06:03:01Z</dcterms:created>
  <dcterms:modified xsi:type="dcterms:W3CDTF">2019-10-29T13:18:15Z</dcterms:modified>
</cp:coreProperties>
</file>