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A5E6E0B-3A98-4830-8BF0-FB39F5D82D8C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AC84E7-CFA5-4D7F-B877-181392E292CB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92205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E6E0B-3A98-4830-8BF0-FB39F5D82D8C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84E7-CFA5-4D7F-B877-181392E29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350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E6E0B-3A98-4830-8BF0-FB39F5D82D8C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84E7-CFA5-4D7F-B877-181392E29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106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E6E0B-3A98-4830-8BF0-FB39F5D82D8C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84E7-CFA5-4D7F-B877-181392E292CB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9043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E6E0B-3A98-4830-8BF0-FB39F5D82D8C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84E7-CFA5-4D7F-B877-181392E29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014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E6E0B-3A98-4830-8BF0-FB39F5D82D8C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84E7-CFA5-4D7F-B877-181392E29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407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E6E0B-3A98-4830-8BF0-FB39F5D82D8C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84E7-CFA5-4D7F-B877-181392E29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9651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E6E0B-3A98-4830-8BF0-FB39F5D82D8C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84E7-CFA5-4D7F-B877-181392E29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7528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E6E0B-3A98-4830-8BF0-FB39F5D82D8C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84E7-CFA5-4D7F-B877-181392E29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86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E6E0B-3A98-4830-8BF0-FB39F5D82D8C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84E7-CFA5-4D7F-B877-181392E29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647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E6E0B-3A98-4830-8BF0-FB39F5D82D8C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84E7-CFA5-4D7F-B877-181392E29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774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E6E0B-3A98-4830-8BF0-FB39F5D82D8C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84E7-CFA5-4D7F-B877-181392E29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140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E6E0B-3A98-4830-8BF0-FB39F5D82D8C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84E7-CFA5-4D7F-B877-181392E29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166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E6E0B-3A98-4830-8BF0-FB39F5D82D8C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84E7-CFA5-4D7F-B877-181392E29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990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E6E0B-3A98-4830-8BF0-FB39F5D82D8C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84E7-CFA5-4D7F-B877-181392E29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7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E6E0B-3A98-4830-8BF0-FB39F5D82D8C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84E7-CFA5-4D7F-B877-181392E29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268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E6E0B-3A98-4830-8BF0-FB39F5D82D8C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84E7-CFA5-4D7F-B877-181392E29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392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A5E6E0B-3A98-4830-8BF0-FB39F5D82D8C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AC84E7-CFA5-4D7F-B877-181392E29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406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youtube.com/watch?v=mZuQhz8ZF98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4538" y="503834"/>
            <a:ext cx="9342622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Сәуірдің</a:t>
            </a:r>
            <a:r>
              <a:rPr lang="ru-RU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endParaRPr lang="ru-RU" sz="54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жұмысы</a:t>
            </a:r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5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Қазақтың</a:t>
            </a:r>
            <a:r>
              <a:rPr lang="ru-RU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ойындары</a:t>
            </a:r>
            <a:endParaRPr lang="ru-RU" sz="54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/6а-сыныбы/ </a:t>
            </a:r>
          </a:p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5452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6504" y="417773"/>
            <a:ext cx="6361421" cy="390876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Сабағымыздың </a:t>
            </a:r>
          </a:p>
          <a:p>
            <a:pPr algn="ctr"/>
            <a:r>
              <a:rPr lang="kk-KZ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</a:t>
            </a:r>
          </a:p>
          <a:p>
            <a:pPr algn="ctr"/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халқының ұлттық ойындары тақырыбы бойынша </a:t>
            </a:r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 отырып, тыңдалым материалдары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ойды анықтай отырып, </a:t>
            </a:r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орфографиялық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норманы сақтап, </a:t>
            </a:r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жазба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жұмыстарында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сөздердің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орын тәртібін сақтап, </a:t>
            </a:r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жай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сөйлемдер құрастырып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жазу</a:t>
            </a:r>
            <a:endParaRPr lang="ru-RU" sz="2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417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ҰЛТТЫҚ СПОРТТЫҚ ОЙЫНДАР ЖӘНЕ ЭСТАФЕТАЛЫҚ ОЙЫНДАР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30" y="1329588"/>
            <a:ext cx="2999591" cy="227422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100866" y="547667"/>
            <a:ext cx="682752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«Қазақ тілі» оқулығының  169-бетіндегі суреттерге назар аудар. Өз пікірлеріңді жазып отырыңдар.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АСЫҚ ОЙНАҒАН БАЛАДАН... | Образовательный портал ПГУ им. С ...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375" y="1329588"/>
            <a:ext cx="3898022" cy="22742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6866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7096" y="700713"/>
            <a:ext cx="6096000" cy="307507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 енді мына сілтеме арқылы өтіп, видеоны мұқият қарап, тыңдап шығыңыздар. 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u="sng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https://www.youtube.com/watch?v=mZuQhz8ZF98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Б. Енді, осы видеода қалай?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Қалайша?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Кімше? деген сұрақтарға жауап беретін сөздерді табыңыздар. Бұл сөздер нені бейнелейді?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Из YouTube хотят убрать кнопку «дизлайк»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52" y="1011219"/>
            <a:ext cx="2615653" cy="1744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872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49506" y="789185"/>
            <a:ext cx="6096000" cy="25484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Дұрыс, қимыл-амалдың сапалық белгілерін, өту тәсілін, жай-күйін, амалын білдіретін үстеудің түрін сын-қимыл (бейнелік) үстеу дейміз.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Мысалы: әрең, азар, шапшаң, жылдам, тез, жатпай-тұрмай, қазақша, емін-еркін. 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485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66795" y="620925"/>
            <a:ext cx="6096000" cy="338913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Сонымен, жоғарыда берілген видеодан түсінгеніміз арқылы мына сұрақтарға жауап беріңіздер: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kk-KZ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Асық ойынының қандай түрлері бар?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kk-KZ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«Сақа» қандай асық?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kk-KZ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Асық ойыны балада қандай қасиеттер тәрбиелейді?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kk-KZ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Шапшаң, жылдам,  тез, дәл деген сөздер қандай сұраққа жауап береді?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kk-KZ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Күнделікті өміріңнен сын-қимыл үстеуіне мысалдар келтір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Сұрақ? Жауап! 0.2 Apk Download - com.wSraJauap APK fr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69" y="1126534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324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02250" y="332038"/>
            <a:ext cx="6096000" cy="37626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Еркін, әскерше, тез, шапшаң сөздерін ойын түрлерімен байланыстырып сөйлем құрап жазыңыздар.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Оқулығымыздың 170-бетіндегі 4-тапсырмаға назар аударыңыздар. Сын-қимыл үстеуі қолданылған сөйлемдерді көшіріп жазып, фотоға түсіріп, топқа жібереміз.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Келесі, 5-тапсырма. Мәтінді оқыңыздар. Мәтіннен үстеудің мағыналық түрлерін немесе етіс жұрнақтарын табамыз.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Үйге тапсырма:</a:t>
            </a:r>
            <a:r>
              <a:rPr lang="kk-KZ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оқулықтың 172-бетіндегі 8-тапсырманы берілгені бойынша орындау.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AutoShape 4" descr="Учитесь писать от руки: это ускоряет процесс обучения! - Lifte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Блогер троллит в Строгине: как правильно писать современные слов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537883"/>
            <a:ext cx="2685517" cy="1510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КАК КРУТО ФОТОГРАФИРОВАТЬ НА ТЕЛЕФОН + ФОТОКОНКУРС - YouT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55" y="2126155"/>
            <a:ext cx="2714638" cy="1526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WhatsAp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54" y="3963147"/>
            <a:ext cx="2828313" cy="148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702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Учитесь писать от руки: это ускоряет процесс обучения! - Lifte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Презентация урока &quot;Акробатические упражнения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4" y="476978"/>
            <a:ext cx="7758467" cy="4245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0" descr="WhatsA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7668" y="3980174"/>
            <a:ext cx="2828313" cy="148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295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Учитесь писать от руки: это ускоряет процесс обучения! - Lifte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10" descr="WhatsAp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303" y="4216842"/>
            <a:ext cx="2828313" cy="148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Как сохранить голосовое сообщение из Whatsap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554969"/>
            <a:ext cx="7038130" cy="312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618967"/>
              </p:ext>
            </p:extLst>
          </p:nvPr>
        </p:nvGraphicFramePr>
        <p:xfrm>
          <a:off x="7789485" y="312738"/>
          <a:ext cx="2989678" cy="29352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89678"/>
              </a:tblGrid>
              <a:tr h="959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Бүгінгі сабаққа қатысы, белсенділік танытып отырғандарыңызға үлкен рахмет! Енді ватсаптарыңыздың аудиожазбасы арқылы бүгінгі сабаққа кері байланыс жазып жіберіңіздер.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43355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35</TotalTime>
  <Words>243</Words>
  <Application>Microsoft Office PowerPoint</Application>
  <PresentationFormat>Широкоэкранный</PresentationFormat>
  <Paragraphs>37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Impact</vt:lpstr>
      <vt:lpstr>Times New Roman</vt:lpstr>
      <vt:lpstr>Главное мероприятие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</cp:revision>
  <dcterms:created xsi:type="dcterms:W3CDTF">2020-03-31T19:35:25Z</dcterms:created>
  <dcterms:modified xsi:type="dcterms:W3CDTF">2020-03-31T20:10:42Z</dcterms:modified>
</cp:coreProperties>
</file>