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62" r:id="rId2"/>
    <p:sldId id="292" r:id="rId3"/>
    <p:sldId id="263" r:id="rId4"/>
    <p:sldId id="264" r:id="rId5"/>
    <p:sldId id="265" r:id="rId6"/>
    <p:sldId id="293" r:id="rId7"/>
    <p:sldId id="294" r:id="rId8"/>
    <p:sldId id="295" r:id="rId9"/>
    <p:sldId id="266" r:id="rId10"/>
    <p:sldId id="300" r:id="rId11"/>
    <p:sldId id="301" r:id="rId12"/>
    <p:sldId id="302" r:id="rId13"/>
    <p:sldId id="277" r:id="rId14"/>
    <p:sldId id="303" r:id="rId15"/>
    <p:sldId id="280" r:id="rId16"/>
    <p:sldId id="29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3204"/>
    <a:srgbClr val="101B3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32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image" Target="../media/image19.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image" Target="../media/image19.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5C4575-0988-411C-A082-04353F04526F}" type="doc">
      <dgm:prSet loTypeId="urn:microsoft.com/office/officeart/2005/8/layout/vList4#1" loCatId="list" qsTypeId="urn:microsoft.com/office/officeart/2005/8/quickstyle/simple1" qsCatId="simple" csTypeId="urn:microsoft.com/office/officeart/2005/8/colors/accent1_2" csCatId="accent1" phldr="1"/>
      <dgm:spPr/>
      <dgm:t>
        <a:bodyPr/>
        <a:lstStyle/>
        <a:p>
          <a:endParaRPr lang="ru-RU"/>
        </a:p>
      </dgm:t>
    </dgm:pt>
    <dgm:pt modelId="{35C36A07-3DD0-4092-B293-5BAFF9FD19D6}">
      <dgm:prSet phldrT="[Текст]" custT="1"/>
      <dgm:spPr/>
      <dgm:t>
        <a:bodyPr/>
        <a:lstStyle/>
        <a:p>
          <a:r>
            <a:rPr lang="kk-KZ" sz="1100" b="1" dirty="0">
              <a:solidFill>
                <a:srgbClr val="7030A0"/>
              </a:solidFill>
            </a:rPr>
            <a:t>●</a:t>
          </a:r>
          <a:r>
            <a:rPr lang="kk-KZ" sz="1800" b="1" dirty="0">
              <a:solidFill>
                <a:srgbClr val="7030A0"/>
              </a:solidFill>
              <a:latin typeface="Times New Roman" pitchFamily="18" charset="0"/>
              <a:cs typeface="Times New Roman" pitchFamily="18" charset="0"/>
            </a:rPr>
            <a:t>Жобаның міндеттері:</a:t>
          </a:r>
          <a:r>
            <a:rPr lang="kk-KZ" sz="1800" dirty="0">
              <a:solidFill>
                <a:srgbClr val="002060"/>
              </a:solidFill>
              <a:latin typeface="Times New Roman" pitchFamily="18" charset="0"/>
              <a:cs typeface="Times New Roman" pitchFamily="18" charset="0"/>
            </a:rPr>
            <a:t>Әртүрлі типтегі мәтіндерді,ақпараттарды түсіну және ұғыну,рефлексия тудыру,алған білімдерін әлеуметтендіру,тәжірибеде қолдана білу дағдыларын қалыптастыру</a:t>
          </a:r>
          <a:endParaRPr lang="ru-RU" sz="1800" dirty="0">
            <a:solidFill>
              <a:srgbClr val="002060"/>
            </a:solidFill>
            <a:latin typeface="Times New Roman" pitchFamily="18" charset="0"/>
            <a:cs typeface="Times New Roman" pitchFamily="18" charset="0"/>
          </a:endParaRPr>
        </a:p>
      </dgm:t>
    </dgm:pt>
    <dgm:pt modelId="{B274644D-D020-48A8-BC54-1B5B8E75B156}" type="parTrans" cxnId="{EB02574E-FDDC-4AC7-BB2B-DBCA0FCB9CE7}">
      <dgm:prSet/>
      <dgm:spPr/>
      <dgm:t>
        <a:bodyPr/>
        <a:lstStyle/>
        <a:p>
          <a:endParaRPr lang="ru-RU"/>
        </a:p>
      </dgm:t>
    </dgm:pt>
    <dgm:pt modelId="{DF92BEAA-0257-4D13-AC8D-E2AFF39AF102}" type="sibTrans" cxnId="{EB02574E-FDDC-4AC7-BB2B-DBCA0FCB9CE7}">
      <dgm:prSet/>
      <dgm:spPr/>
      <dgm:t>
        <a:bodyPr/>
        <a:lstStyle/>
        <a:p>
          <a:endParaRPr lang="ru-RU"/>
        </a:p>
      </dgm:t>
    </dgm:pt>
    <dgm:pt modelId="{5A1349C8-1A5E-4702-90F1-66EF44EFC9CB}">
      <dgm:prSet custT="1"/>
      <dgm:spPr/>
      <dgm:t>
        <a:bodyPr/>
        <a:lstStyle/>
        <a:p>
          <a:r>
            <a:rPr lang="ru-RU" sz="1100" b="1" dirty="0">
              <a:solidFill>
                <a:srgbClr val="7030A0"/>
              </a:solidFill>
              <a:latin typeface="Times New Roman" pitchFamily="18" charset="0"/>
              <a:cs typeface="Times New Roman" pitchFamily="18" charset="0"/>
            </a:rPr>
            <a:t>●</a:t>
          </a:r>
          <a:r>
            <a:rPr lang="ru-RU" sz="2000" b="1" dirty="0" err="1">
              <a:solidFill>
                <a:srgbClr val="7030A0"/>
              </a:solidFill>
              <a:latin typeface="Times New Roman" pitchFamily="18" charset="0"/>
              <a:cs typeface="Times New Roman" pitchFamily="18" charset="0"/>
            </a:rPr>
            <a:t>Жобаны</a:t>
          </a:r>
          <a:r>
            <a:rPr lang="kk-KZ" sz="2000" b="1" dirty="0">
              <a:solidFill>
                <a:srgbClr val="7030A0"/>
              </a:solidFill>
              <a:latin typeface="Times New Roman" pitchFamily="18" charset="0"/>
              <a:cs typeface="Times New Roman" pitchFamily="18" charset="0"/>
            </a:rPr>
            <a:t>ң мақсаты: </a:t>
          </a:r>
          <a:r>
            <a:rPr lang="kk-KZ" sz="2000" dirty="0">
              <a:solidFill>
                <a:srgbClr val="002060"/>
              </a:solidFill>
              <a:latin typeface="Times New Roman" pitchFamily="18" charset="0"/>
              <a:cs typeface="Times New Roman" pitchFamily="18" charset="0"/>
            </a:rPr>
            <a:t>Мәтінмен жұмыс барысында қолданатын оқушының сыни тұрғыдан ойлауын дамыту</a:t>
          </a:r>
          <a:endParaRPr lang="ru-RU" sz="2000" dirty="0">
            <a:solidFill>
              <a:srgbClr val="002060"/>
            </a:solidFill>
            <a:latin typeface="Times New Roman" pitchFamily="18" charset="0"/>
            <a:cs typeface="Times New Roman" pitchFamily="18" charset="0"/>
          </a:endParaRPr>
        </a:p>
      </dgm:t>
    </dgm:pt>
    <dgm:pt modelId="{47E919F7-CF7E-420A-A296-0BE1C15458A4}" type="parTrans" cxnId="{176B5ECE-4544-4FA1-817A-89DB608AFF8B}">
      <dgm:prSet/>
      <dgm:spPr/>
      <dgm:t>
        <a:bodyPr/>
        <a:lstStyle/>
        <a:p>
          <a:endParaRPr lang="ru-RU"/>
        </a:p>
      </dgm:t>
    </dgm:pt>
    <dgm:pt modelId="{01403FC4-C981-4401-827C-5EF0A379C3BA}" type="sibTrans" cxnId="{176B5ECE-4544-4FA1-817A-89DB608AFF8B}">
      <dgm:prSet/>
      <dgm:spPr/>
      <dgm:t>
        <a:bodyPr/>
        <a:lstStyle/>
        <a:p>
          <a:endParaRPr lang="ru-RU"/>
        </a:p>
      </dgm:t>
    </dgm:pt>
    <dgm:pt modelId="{6489D962-C586-4C68-B14D-52E630044361}">
      <dgm:prSet custT="1"/>
      <dgm:spPr/>
      <dgm:t>
        <a:bodyPr/>
        <a:lstStyle/>
        <a:p>
          <a:r>
            <a:rPr lang="kk-KZ" sz="1800" b="1" dirty="0">
              <a:solidFill>
                <a:srgbClr val="7030A0"/>
              </a:solidFill>
              <a:latin typeface="Times New Roman" pitchFamily="18" charset="0"/>
              <a:cs typeface="Times New Roman" pitchFamily="18" charset="0"/>
            </a:rPr>
            <a:t>●Күтілетін нәтиже: </a:t>
          </a:r>
          <a:r>
            <a:rPr lang="kk-KZ" sz="1800" dirty="0">
              <a:solidFill>
                <a:srgbClr val="002060"/>
              </a:solidFill>
              <a:latin typeface="Times New Roman" pitchFamily="18" charset="0"/>
              <a:cs typeface="Times New Roman" pitchFamily="18" charset="0"/>
            </a:rPr>
            <a:t>Оқушы алған білімін іс жүзінде,яғни практикада ұтымды және әлеуметтік үдерісінде сәтті пайдаланады</a:t>
          </a:r>
          <a:endParaRPr lang="ru-RU" sz="1800" dirty="0">
            <a:solidFill>
              <a:srgbClr val="002060"/>
            </a:solidFill>
            <a:latin typeface="Times New Roman" pitchFamily="18" charset="0"/>
            <a:cs typeface="Times New Roman" pitchFamily="18" charset="0"/>
          </a:endParaRPr>
        </a:p>
      </dgm:t>
    </dgm:pt>
    <dgm:pt modelId="{E132F35D-34DB-42DA-B63E-911A64CC3B0C}" type="parTrans" cxnId="{1729C51C-14FC-4A71-98BA-C612B791E19B}">
      <dgm:prSet/>
      <dgm:spPr/>
      <dgm:t>
        <a:bodyPr/>
        <a:lstStyle/>
        <a:p>
          <a:endParaRPr lang="ru-RU"/>
        </a:p>
      </dgm:t>
    </dgm:pt>
    <dgm:pt modelId="{4309F385-9B72-4043-BAB0-E49AC326B8F4}" type="sibTrans" cxnId="{1729C51C-14FC-4A71-98BA-C612B791E19B}">
      <dgm:prSet/>
      <dgm:spPr/>
      <dgm:t>
        <a:bodyPr/>
        <a:lstStyle/>
        <a:p>
          <a:endParaRPr lang="ru-RU"/>
        </a:p>
      </dgm:t>
    </dgm:pt>
    <dgm:pt modelId="{D440D483-60F0-4AA0-8C45-2F68F22A2A75}" type="pres">
      <dgm:prSet presAssocID="{DC5C4575-0988-411C-A082-04353F04526F}" presName="linear" presStyleCnt="0">
        <dgm:presLayoutVars>
          <dgm:dir/>
          <dgm:resizeHandles val="exact"/>
        </dgm:presLayoutVars>
      </dgm:prSet>
      <dgm:spPr/>
      <dgm:t>
        <a:bodyPr/>
        <a:lstStyle/>
        <a:p>
          <a:endParaRPr lang="ru-RU"/>
        </a:p>
      </dgm:t>
    </dgm:pt>
    <dgm:pt modelId="{FFA5468C-9A4B-4071-B1C3-F4A7018EC168}" type="pres">
      <dgm:prSet presAssocID="{5A1349C8-1A5E-4702-90F1-66EF44EFC9CB}" presName="comp" presStyleCnt="0"/>
      <dgm:spPr/>
    </dgm:pt>
    <dgm:pt modelId="{D03BB6EF-E272-4E56-BA95-DDAB8292B238}" type="pres">
      <dgm:prSet presAssocID="{5A1349C8-1A5E-4702-90F1-66EF44EFC9CB}" presName="box" presStyleLbl="node1" presStyleIdx="0" presStyleCnt="3"/>
      <dgm:spPr/>
      <dgm:t>
        <a:bodyPr/>
        <a:lstStyle/>
        <a:p>
          <a:endParaRPr lang="ru-RU"/>
        </a:p>
      </dgm:t>
    </dgm:pt>
    <dgm:pt modelId="{D63160C6-8D57-4511-91AA-CFB818F5331E}" type="pres">
      <dgm:prSet presAssocID="{5A1349C8-1A5E-4702-90F1-66EF44EFC9CB}" presName="img" presStyleLbl="fgImgPlace1" presStyleIdx="0" presStyleCnt="3"/>
      <dgm:spPr>
        <a:blipFill rotWithShape="0">
          <a:blip xmlns:r="http://schemas.openxmlformats.org/officeDocument/2006/relationships" r:embed="rId1"/>
          <a:stretch>
            <a:fillRect/>
          </a:stretch>
        </a:blipFill>
      </dgm:spPr>
    </dgm:pt>
    <dgm:pt modelId="{D79B217D-8FEB-43DB-9F01-7694113CE982}" type="pres">
      <dgm:prSet presAssocID="{5A1349C8-1A5E-4702-90F1-66EF44EFC9CB}" presName="text" presStyleLbl="node1" presStyleIdx="0" presStyleCnt="3">
        <dgm:presLayoutVars>
          <dgm:bulletEnabled val="1"/>
        </dgm:presLayoutVars>
      </dgm:prSet>
      <dgm:spPr/>
      <dgm:t>
        <a:bodyPr/>
        <a:lstStyle/>
        <a:p>
          <a:endParaRPr lang="ru-RU"/>
        </a:p>
      </dgm:t>
    </dgm:pt>
    <dgm:pt modelId="{330B6D73-6FF0-4A15-A7E5-0BD373583FE1}" type="pres">
      <dgm:prSet presAssocID="{01403FC4-C981-4401-827C-5EF0A379C3BA}" presName="spacer" presStyleCnt="0"/>
      <dgm:spPr/>
    </dgm:pt>
    <dgm:pt modelId="{C4B5C9B7-3139-4991-9C8B-E005C94965D4}" type="pres">
      <dgm:prSet presAssocID="{35C36A07-3DD0-4092-B293-5BAFF9FD19D6}" presName="comp" presStyleCnt="0"/>
      <dgm:spPr/>
    </dgm:pt>
    <dgm:pt modelId="{66A6B28B-6AC5-46D9-A98A-59E63C3BA9DF}" type="pres">
      <dgm:prSet presAssocID="{35C36A07-3DD0-4092-B293-5BAFF9FD19D6}" presName="box" presStyleLbl="node1" presStyleIdx="1" presStyleCnt="3"/>
      <dgm:spPr/>
      <dgm:t>
        <a:bodyPr/>
        <a:lstStyle/>
        <a:p>
          <a:endParaRPr lang="ru-RU"/>
        </a:p>
      </dgm:t>
    </dgm:pt>
    <dgm:pt modelId="{9DCAFCC2-4173-4C8C-914A-590102DCADE0}" type="pres">
      <dgm:prSet presAssocID="{35C36A07-3DD0-4092-B293-5BAFF9FD19D6}" presName="img" presStyleLbl="fgImgPlace1" presStyleIdx="1" presStyleCnt="3" custScaleX="89796" custLinFactNeighborX="3667" custLinFactNeighborY="3425"/>
      <dgm:spPr>
        <a:blipFill rotWithShape="0">
          <a:blip xmlns:r="http://schemas.openxmlformats.org/officeDocument/2006/relationships" r:embed="rId1"/>
          <a:stretch>
            <a:fillRect/>
          </a:stretch>
        </a:blipFill>
      </dgm:spPr>
    </dgm:pt>
    <dgm:pt modelId="{4EFCD81A-6A41-4902-9029-14A4889A1C4B}" type="pres">
      <dgm:prSet presAssocID="{35C36A07-3DD0-4092-B293-5BAFF9FD19D6}" presName="text" presStyleLbl="node1" presStyleIdx="1" presStyleCnt="3">
        <dgm:presLayoutVars>
          <dgm:bulletEnabled val="1"/>
        </dgm:presLayoutVars>
      </dgm:prSet>
      <dgm:spPr/>
      <dgm:t>
        <a:bodyPr/>
        <a:lstStyle/>
        <a:p>
          <a:endParaRPr lang="ru-RU"/>
        </a:p>
      </dgm:t>
    </dgm:pt>
    <dgm:pt modelId="{C3BFF103-EA88-4C7D-87FF-6C6C468C3143}" type="pres">
      <dgm:prSet presAssocID="{DF92BEAA-0257-4D13-AC8D-E2AFF39AF102}" presName="spacer" presStyleCnt="0"/>
      <dgm:spPr/>
    </dgm:pt>
    <dgm:pt modelId="{EAD2BD55-BE4B-4524-B7D9-7FA1D59BC0BF}" type="pres">
      <dgm:prSet presAssocID="{6489D962-C586-4C68-B14D-52E630044361}" presName="comp" presStyleCnt="0"/>
      <dgm:spPr/>
    </dgm:pt>
    <dgm:pt modelId="{F627ABAD-358A-4A7E-9842-5FE917E4462E}" type="pres">
      <dgm:prSet presAssocID="{6489D962-C586-4C68-B14D-52E630044361}" presName="box" presStyleLbl="node1" presStyleIdx="2" presStyleCnt="3"/>
      <dgm:spPr/>
      <dgm:t>
        <a:bodyPr/>
        <a:lstStyle/>
        <a:p>
          <a:endParaRPr lang="ru-RU"/>
        </a:p>
      </dgm:t>
    </dgm:pt>
    <dgm:pt modelId="{ECE2DF76-0E63-4A9D-BFA6-C9ED79BC3EEE}" type="pres">
      <dgm:prSet presAssocID="{6489D962-C586-4C68-B14D-52E630044361}" presName="img" presStyleLbl="fgImgPlace1" presStyleIdx="2" presStyleCnt="3"/>
      <dgm:spPr>
        <a:blipFill rotWithShape="0">
          <a:blip xmlns:r="http://schemas.openxmlformats.org/officeDocument/2006/relationships" r:embed="rId2"/>
          <a:stretch>
            <a:fillRect/>
          </a:stretch>
        </a:blipFill>
      </dgm:spPr>
    </dgm:pt>
    <dgm:pt modelId="{9D98CF32-B412-40B5-97E5-E86B03640158}" type="pres">
      <dgm:prSet presAssocID="{6489D962-C586-4C68-B14D-52E630044361}" presName="text" presStyleLbl="node1" presStyleIdx="2" presStyleCnt="3">
        <dgm:presLayoutVars>
          <dgm:bulletEnabled val="1"/>
        </dgm:presLayoutVars>
      </dgm:prSet>
      <dgm:spPr/>
      <dgm:t>
        <a:bodyPr/>
        <a:lstStyle/>
        <a:p>
          <a:endParaRPr lang="ru-RU"/>
        </a:p>
      </dgm:t>
    </dgm:pt>
  </dgm:ptLst>
  <dgm:cxnLst>
    <dgm:cxn modelId="{DE373150-640C-46D3-A582-560F86C9280B}" type="presOf" srcId="{6489D962-C586-4C68-B14D-52E630044361}" destId="{F627ABAD-358A-4A7E-9842-5FE917E4462E}" srcOrd="0" destOrd="0" presId="urn:microsoft.com/office/officeart/2005/8/layout/vList4#1"/>
    <dgm:cxn modelId="{3072AE93-D2D6-4635-872B-7CB6CDA1B4FE}" type="presOf" srcId="{DC5C4575-0988-411C-A082-04353F04526F}" destId="{D440D483-60F0-4AA0-8C45-2F68F22A2A75}" srcOrd="0" destOrd="0" presId="urn:microsoft.com/office/officeart/2005/8/layout/vList4#1"/>
    <dgm:cxn modelId="{176B5ECE-4544-4FA1-817A-89DB608AFF8B}" srcId="{DC5C4575-0988-411C-A082-04353F04526F}" destId="{5A1349C8-1A5E-4702-90F1-66EF44EFC9CB}" srcOrd="0" destOrd="0" parTransId="{47E919F7-CF7E-420A-A296-0BE1C15458A4}" sibTransId="{01403FC4-C981-4401-827C-5EF0A379C3BA}"/>
    <dgm:cxn modelId="{FC6670B2-4E96-4285-9402-034A18D73389}" type="presOf" srcId="{6489D962-C586-4C68-B14D-52E630044361}" destId="{9D98CF32-B412-40B5-97E5-E86B03640158}" srcOrd="1" destOrd="0" presId="urn:microsoft.com/office/officeart/2005/8/layout/vList4#1"/>
    <dgm:cxn modelId="{ED206505-75B4-4DA0-8E36-EADA1B7BD8B2}" type="presOf" srcId="{35C36A07-3DD0-4092-B293-5BAFF9FD19D6}" destId="{66A6B28B-6AC5-46D9-A98A-59E63C3BA9DF}" srcOrd="0" destOrd="0" presId="urn:microsoft.com/office/officeart/2005/8/layout/vList4#1"/>
    <dgm:cxn modelId="{EB02574E-FDDC-4AC7-BB2B-DBCA0FCB9CE7}" srcId="{DC5C4575-0988-411C-A082-04353F04526F}" destId="{35C36A07-3DD0-4092-B293-5BAFF9FD19D6}" srcOrd="1" destOrd="0" parTransId="{B274644D-D020-48A8-BC54-1B5B8E75B156}" sibTransId="{DF92BEAA-0257-4D13-AC8D-E2AFF39AF102}"/>
    <dgm:cxn modelId="{D941C793-657A-4238-9A56-E04BDAB603E6}" type="presOf" srcId="{5A1349C8-1A5E-4702-90F1-66EF44EFC9CB}" destId="{D03BB6EF-E272-4E56-BA95-DDAB8292B238}" srcOrd="0" destOrd="0" presId="urn:microsoft.com/office/officeart/2005/8/layout/vList4#1"/>
    <dgm:cxn modelId="{FE021B62-03D8-4E9F-A3C6-AE8D1D133F9B}" type="presOf" srcId="{5A1349C8-1A5E-4702-90F1-66EF44EFC9CB}" destId="{D79B217D-8FEB-43DB-9F01-7694113CE982}" srcOrd="1" destOrd="0" presId="urn:microsoft.com/office/officeart/2005/8/layout/vList4#1"/>
    <dgm:cxn modelId="{B2F1228C-3A32-4C66-9FE9-2879AB74DDE1}" type="presOf" srcId="{35C36A07-3DD0-4092-B293-5BAFF9FD19D6}" destId="{4EFCD81A-6A41-4902-9029-14A4889A1C4B}" srcOrd="1" destOrd="0" presId="urn:microsoft.com/office/officeart/2005/8/layout/vList4#1"/>
    <dgm:cxn modelId="{1729C51C-14FC-4A71-98BA-C612B791E19B}" srcId="{DC5C4575-0988-411C-A082-04353F04526F}" destId="{6489D962-C586-4C68-B14D-52E630044361}" srcOrd="2" destOrd="0" parTransId="{E132F35D-34DB-42DA-B63E-911A64CC3B0C}" sibTransId="{4309F385-9B72-4043-BAB0-E49AC326B8F4}"/>
    <dgm:cxn modelId="{74A6B461-B982-4620-A963-59912DDD3786}" type="presParOf" srcId="{D440D483-60F0-4AA0-8C45-2F68F22A2A75}" destId="{FFA5468C-9A4B-4071-B1C3-F4A7018EC168}" srcOrd="0" destOrd="0" presId="urn:microsoft.com/office/officeart/2005/8/layout/vList4#1"/>
    <dgm:cxn modelId="{832103C4-84BE-4268-9E78-F7269EF35CC6}" type="presParOf" srcId="{FFA5468C-9A4B-4071-B1C3-F4A7018EC168}" destId="{D03BB6EF-E272-4E56-BA95-DDAB8292B238}" srcOrd="0" destOrd="0" presId="urn:microsoft.com/office/officeart/2005/8/layout/vList4#1"/>
    <dgm:cxn modelId="{7328E4FB-DFA2-4CC3-8576-FDBD64C9D7B5}" type="presParOf" srcId="{FFA5468C-9A4B-4071-B1C3-F4A7018EC168}" destId="{D63160C6-8D57-4511-91AA-CFB818F5331E}" srcOrd="1" destOrd="0" presId="urn:microsoft.com/office/officeart/2005/8/layout/vList4#1"/>
    <dgm:cxn modelId="{7F059B67-AF99-4461-8264-EBED3DA82C9E}" type="presParOf" srcId="{FFA5468C-9A4B-4071-B1C3-F4A7018EC168}" destId="{D79B217D-8FEB-43DB-9F01-7694113CE982}" srcOrd="2" destOrd="0" presId="urn:microsoft.com/office/officeart/2005/8/layout/vList4#1"/>
    <dgm:cxn modelId="{C441CB08-BD25-4BBF-BE65-F989739E6B91}" type="presParOf" srcId="{D440D483-60F0-4AA0-8C45-2F68F22A2A75}" destId="{330B6D73-6FF0-4A15-A7E5-0BD373583FE1}" srcOrd="1" destOrd="0" presId="urn:microsoft.com/office/officeart/2005/8/layout/vList4#1"/>
    <dgm:cxn modelId="{F68A0B77-B7C2-456B-900B-3E41929C5C3C}" type="presParOf" srcId="{D440D483-60F0-4AA0-8C45-2F68F22A2A75}" destId="{C4B5C9B7-3139-4991-9C8B-E005C94965D4}" srcOrd="2" destOrd="0" presId="urn:microsoft.com/office/officeart/2005/8/layout/vList4#1"/>
    <dgm:cxn modelId="{5319FDE4-881F-42DD-868F-8C805A2F80FB}" type="presParOf" srcId="{C4B5C9B7-3139-4991-9C8B-E005C94965D4}" destId="{66A6B28B-6AC5-46D9-A98A-59E63C3BA9DF}" srcOrd="0" destOrd="0" presId="urn:microsoft.com/office/officeart/2005/8/layout/vList4#1"/>
    <dgm:cxn modelId="{172DC3FD-B1C9-4935-BE5C-E662BAFC6516}" type="presParOf" srcId="{C4B5C9B7-3139-4991-9C8B-E005C94965D4}" destId="{9DCAFCC2-4173-4C8C-914A-590102DCADE0}" srcOrd="1" destOrd="0" presId="urn:microsoft.com/office/officeart/2005/8/layout/vList4#1"/>
    <dgm:cxn modelId="{369C3852-1BB3-49F4-9645-F1457AC8046C}" type="presParOf" srcId="{C4B5C9B7-3139-4991-9C8B-E005C94965D4}" destId="{4EFCD81A-6A41-4902-9029-14A4889A1C4B}" srcOrd="2" destOrd="0" presId="urn:microsoft.com/office/officeart/2005/8/layout/vList4#1"/>
    <dgm:cxn modelId="{AC5D9B2D-E446-41E1-B354-AD78F0076C46}" type="presParOf" srcId="{D440D483-60F0-4AA0-8C45-2F68F22A2A75}" destId="{C3BFF103-EA88-4C7D-87FF-6C6C468C3143}" srcOrd="3" destOrd="0" presId="urn:microsoft.com/office/officeart/2005/8/layout/vList4#1"/>
    <dgm:cxn modelId="{0196BE29-DEE1-4928-AEF3-958EA9D2B0C6}" type="presParOf" srcId="{D440D483-60F0-4AA0-8C45-2F68F22A2A75}" destId="{EAD2BD55-BE4B-4524-B7D9-7FA1D59BC0BF}" srcOrd="4" destOrd="0" presId="urn:microsoft.com/office/officeart/2005/8/layout/vList4#1"/>
    <dgm:cxn modelId="{5D47F380-C26E-4DEF-BBB6-A307B79B61BD}" type="presParOf" srcId="{EAD2BD55-BE4B-4524-B7D9-7FA1D59BC0BF}" destId="{F627ABAD-358A-4A7E-9842-5FE917E4462E}" srcOrd="0" destOrd="0" presId="urn:microsoft.com/office/officeart/2005/8/layout/vList4#1"/>
    <dgm:cxn modelId="{749B4A52-9733-421F-9325-A919E728BB98}" type="presParOf" srcId="{EAD2BD55-BE4B-4524-B7D9-7FA1D59BC0BF}" destId="{ECE2DF76-0E63-4A9D-BFA6-C9ED79BC3EEE}" srcOrd="1" destOrd="0" presId="urn:microsoft.com/office/officeart/2005/8/layout/vList4#1"/>
    <dgm:cxn modelId="{60286216-B7A2-4F7B-BD35-DE46CBB81C4B}" type="presParOf" srcId="{EAD2BD55-BE4B-4524-B7D9-7FA1D59BC0BF}" destId="{9D98CF32-B412-40B5-97E5-E86B03640158}" srcOrd="2" destOrd="0" presId="urn:microsoft.com/office/officeart/2005/8/layout/vList4#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3AB5BB-CC94-4339-AD62-6B43DCC5FE29}" type="doc">
      <dgm:prSet loTypeId="urn:microsoft.com/office/officeart/2005/8/layout/pyramid2" loCatId="pyramid" qsTypeId="urn:microsoft.com/office/officeart/2005/8/quickstyle/3d2" qsCatId="3D" csTypeId="urn:microsoft.com/office/officeart/2005/8/colors/accent1_2" csCatId="accent1" phldr="1"/>
      <dgm:spPr/>
      <dgm:t>
        <a:bodyPr/>
        <a:lstStyle/>
        <a:p>
          <a:endParaRPr lang="ru-RU"/>
        </a:p>
      </dgm:t>
    </dgm:pt>
    <dgm:pt modelId="{46A8E4B1-9C1E-4DA2-ABD1-E841BAC6801C}">
      <dgm:prSet phldrT="[Текст]" custT="1"/>
      <dgm:spPr/>
      <dgm:t>
        <a:bodyPr/>
        <a:lstStyle/>
        <a:p>
          <a:pPr algn="l"/>
          <a:r>
            <a:rPr lang="kk-KZ" sz="1800" b="1" i="1" dirty="0" smtClean="0">
              <a:latin typeface="Times New Roman" pitchFamily="18" charset="0"/>
              <a:cs typeface="Times New Roman" pitchFamily="18" charset="0"/>
            </a:rPr>
            <a:t>1.Ескендір тарихта болған адам ба?Ол туралы не білесіндер?</a:t>
          </a:r>
          <a:endParaRPr lang="ru-RU" sz="1800" b="1" i="1" dirty="0">
            <a:solidFill>
              <a:srgbClr val="FF0000"/>
            </a:solidFill>
            <a:latin typeface="Times New Roman" pitchFamily="18" charset="0"/>
            <a:cs typeface="Times New Roman" pitchFamily="18" charset="0"/>
          </a:endParaRPr>
        </a:p>
      </dgm:t>
    </dgm:pt>
    <dgm:pt modelId="{19898234-D680-44CB-9B10-3478F7953498}" type="parTrans" cxnId="{45BBE196-2C1B-4A14-899C-5E5A4C75061C}">
      <dgm:prSet/>
      <dgm:spPr/>
      <dgm:t>
        <a:bodyPr/>
        <a:lstStyle/>
        <a:p>
          <a:endParaRPr lang="ru-RU"/>
        </a:p>
      </dgm:t>
    </dgm:pt>
    <dgm:pt modelId="{892CB7F5-EF62-42FF-B86E-55EE05657D6D}" type="sibTrans" cxnId="{45BBE196-2C1B-4A14-899C-5E5A4C75061C}">
      <dgm:prSet/>
      <dgm:spPr/>
      <dgm:t>
        <a:bodyPr/>
        <a:lstStyle/>
        <a:p>
          <a:endParaRPr lang="ru-RU"/>
        </a:p>
      </dgm:t>
    </dgm:pt>
    <dgm:pt modelId="{1FF0366C-D7DA-4030-8905-A8DCD641C24C}">
      <dgm:prSet phldrT="[Текст]" custT="1"/>
      <dgm:spPr/>
      <dgm:t>
        <a:bodyPr/>
        <a:lstStyle/>
        <a:p>
          <a:endParaRPr lang="kk-KZ" sz="1500" b="1" dirty="0" smtClean="0"/>
        </a:p>
        <a:p>
          <a:r>
            <a:rPr lang="kk-KZ" sz="1800" b="1" i="1" dirty="0" smtClean="0">
              <a:latin typeface="Times New Roman" pitchFamily="18" charset="0"/>
              <a:cs typeface="Times New Roman" pitchFamily="18" charset="0"/>
            </a:rPr>
            <a:t>2.Тарихта аты белгілі тағы қандай тұлғаларды білесің?</a:t>
          </a:r>
          <a:endParaRPr lang="ru-RU" sz="1800" b="1" i="1" dirty="0">
            <a:solidFill>
              <a:srgbClr val="FF0000"/>
            </a:solidFill>
            <a:latin typeface="Times New Roman" pitchFamily="18" charset="0"/>
            <a:cs typeface="Times New Roman" pitchFamily="18" charset="0"/>
          </a:endParaRPr>
        </a:p>
      </dgm:t>
    </dgm:pt>
    <dgm:pt modelId="{4CC4A6DB-A48A-4EAB-94EB-0C2114D02983}" type="parTrans" cxnId="{7561AD24-A885-4ECF-968E-9036DD6F9304}">
      <dgm:prSet/>
      <dgm:spPr/>
      <dgm:t>
        <a:bodyPr/>
        <a:lstStyle/>
        <a:p>
          <a:endParaRPr lang="ru-RU"/>
        </a:p>
      </dgm:t>
    </dgm:pt>
    <dgm:pt modelId="{4CC6F989-138E-45B4-94DE-CC17BCA67F67}" type="sibTrans" cxnId="{7561AD24-A885-4ECF-968E-9036DD6F9304}">
      <dgm:prSet/>
      <dgm:spPr/>
      <dgm:t>
        <a:bodyPr/>
        <a:lstStyle/>
        <a:p>
          <a:endParaRPr lang="ru-RU"/>
        </a:p>
      </dgm:t>
    </dgm:pt>
    <dgm:pt modelId="{2D38B504-3673-4AA7-8C83-37B188FEF384}">
      <dgm:prSet phldrT="[Текст]" custT="1"/>
      <dgm:spPr/>
      <dgm:t>
        <a:bodyPr/>
        <a:lstStyle/>
        <a:p>
          <a:r>
            <a:rPr lang="kk-KZ" sz="1800" b="1" i="1" dirty="0" smtClean="0">
              <a:latin typeface="Times New Roman" pitchFamily="18" charset="0"/>
              <a:cs typeface="Times New Roman" pitchFamily="18" charset="0"/>
            </a:rPr>
            <a:t>3.Шығармадағы ұстазы болған Аристотель,өмірде ұстазы болып табыла ма?</a:t>
          </a:r>
          <a:endParaRPr lang="ru-RU" sz="1800" b="1" i="1" dirty="0">
            <a:solidFill>
              <a:srgbClr val="FF0000"/>
            </a:solidFill>
            <a:latin typeface="Times New Roman" pitchFamily="18" charset="0"/>
            <a:cs typeface="Times New Roman" pitchFamily="18" charset="0"/>
          </a:endParaRPr>
        </a:p>
      </dgm:t>
    </dgm:pt>
    <dgm:pt modelId="{D8958338-D6E8-4303-90FC-627060F8B346}" type="parTrans" cxnId="{A2DEDF1E-3040-423D-B1B6-FAEFCDE64388}">
      <dgm:prSet/>
      <dgm:spPr/>
      <dgm:t>
        <a:bodyPr/>
        <a:lstStyle/>
        <a:p>
          <a:endParaRPr lang="ru-RU"/>
        </a:p>
      </dgm:t>
    </dgm:pt>
    <dgm:pt modelId="{4932F5EA-F0D6-4CC8-AE10-9C8B8C8BEE61}" type="sibTrans" cxnId="{A2DEDF1E-3040-423D-B1B6-FAEFCDE64388}">
      <dgm:prSet/>
      <dgm:spPr/>
      <dgm:t>
        <a:bodyPr/>
        <a:lstStyle/>
        <a:p>
          <a:endParaRPr lang="ru-RU"/>
        </a:p>
      </dgm:t>
    </dgm:pt>
    <dgm:pt modelId="{99E3DBC2-B39F-4FCA-B5A4-A95CA839A417}">
      <dgm:prSet custT="1"/>
      <dgm:spPr/>
      <dgm:t>
        <a:bodyPr/>
        <a:lstStyle/>
        <a:p>
          <a:r>
            <a:rPr lang="kk-KZ" sz="1800" b="1" i="1" dirty="0" smtClean="0">
              <a:latin typeface="Times New Roman" pitchFamily="18" charset="0"/>
              <a:cs typeface="Times New Roman" pitchFamily="18" charset="0"/>
            </a:rPr>
            <a:t>4.Ескендір мен Аристотель замандас па?</a:t>
          </a:r>
          <a:endParaRPr lang="ru-RU" sz="1800" b="1" i="1" dirty="0">
            <a:latin typeface="Times New Roman" pitchFamily="18" charset="0"/>
            <a:cs typeface="Times New Roman" pitchFamily="18" charset="0"/>
          </a:endParaRPr>
        </a:p>
      </dgm:t>
    </dgm:pt>
    <dgm:pt modelId="{E05DA414-F377-473A-AD6D-5652F0A879CA}" type="parTrans" cxnId="{51D9CC9A-B6D0-4EAC-A0F5-22B3908F33E2}">
      <dgm:prSet/>
      <dgm:spPr/>
      <dgm:t>
        <a:bodyPr/>
        <a:lstStyle/>
        <a:p>
          <a:endParaRPr lang="ru-RU"/>
        </a:p>
      </dgm:t>
    </dgm:pt>
    <dgm:pt modelId="{CA0E64EF-09F1-48CF-8697-B26F8391DEC5}" type="sibTrans" cxnId="{51D9CC9A-B6D0-4EAC-A0F5-22B3908F33E2}">
      <dgm:prSet/>
      <dgm:spPr/>
      <dgm:t>
        <a:bodyPr/>
        <a:lstStyle/>
        <a:p>
          <a:endParaRPr lang="ru-RU"/>
        </a:p>
      </dgm:t>
    </dgm:pt>
    <dgm:pt modelId="{EE4F79F9-0AC8-4511-B65B-FD0E18151F88}" type="pres">
      <dgm:prSet presAssocID="{B03AB5BB-CC94-4339-AD62-6B43DCC5FE29}" presName="compositeShape" presStyleCnt="0">
        <dgm:presLayoutVars>
          <dgm:dir/>
          <dgm:resizeHandles/>
        </dgm:presLayoutVars>
      </dgm:prSet>
      <dgm:spPr/>
      <dgm:t>
        <a:bodyPr/>
        <a:lstStyle/>
        <a:p>
          <a:endParaRPr lang="ru-RU"/>
        </a:p>
      </dgm:t>
    </dgm:pt>
    <dgm:pt modelId="{5E0B628B-91A2-4253-85DA-A680B2745666}" type="pres">
      <dgm:prSet presAssocID="{B03AB5BB-CC94-4339-AD62-6B43DCC5FE29}" presName="pyramid" presStyleLbl="node1" presStyleIdx="0" presStyleCnt="1" custScaleX="87715" custLinFactNeighborX="-5646" custLinFactNeighborY="-4099"/>
      <dgm:spPr/>
    </dgm:pt>
    <dgm:pt modelId="{25F6BEEF-9A03-405B-A6C9-71D56E1C8514}" type="pres">
      <dgm:prSet presAssocID="{B03AB5BB-CC94-4339-AD62-6B43DCC5FE29}" presName="theList" presStyleCnt="0"/>
      <dgm:spPr/>
    </dgm:pt>
    <dgm:pt modelId="{97BAD8AC-0C7F-4558-BDF3-89764357299C}" type="pres">
      <dgm:prSet presAssocID="{46A8E4B1-9C1E-4DA2-ABD1-E841BAC6801C}" presName="aNode" presStyleLbl="fgAcc1" presStyleIdx="0" presStyleCnt="4" custScaleX="111652" custScaleY="57214" custLinFactY="-22797" custLinFactNeighborX="22027" custLinFactNeighborY="-100000">
        <dgm:presLayoutVars>
          <dgm:bulletEnabled val="1"/>
        </dgm:presLayoutVars>
      </dgm:prSet>
      <dgm:spPr/>
      <dgm:t>
        <a:bodyPr/>
        <a:lstStyle/>
        <a:p>
          <a:endParaRPr lang="ru-RU"/>
        </a:p>
      </dgm:t>
    </dgm:pt>
    <dgm:pt modelId="{90F37476-0FCA-450B-A961-C6FAF0FCC922}" type="pres">
      <dgm:prSet presAssocID="{46A8E4B1-9C1E-4DA2-ABD1-E841BAC6801C}" presName="aSpace" presStyleCnt="0"/>
      <dgm:spPr/>
    </dgm:pt>
    <dgm:pt modelId="{F07A6C0F-24D8-4B1B-A9B4-F1AD1A43020E}" type="pres">
      <dgm:prSet presAssocID="{1FF0366C-D7DA-4030-8905-A8DCD641C24C}" presName="aNode" presStyleLbl="fgAcc1" presStyleIdx="1" presStyleCnt="4" custScaleX="98949" custScaleY="52232" custLinFactY="-17644" custLinFactNeighborX="16032" custLinFactNeighborY="-100000">
        <dgm:presLayoutVars>
          <dgm:bulletEnabled val="1"/>
        </dgm:presLayoutVars>
      </dgm:prSet>
      <dgm:spPr/>
      <dgm:t>
        <a:bodyPr/>
        <a:lstStyle/>
        <a:p>
          <a:endParaRPr lang="ru-RU"/>
        </a:p>
      </dgm:t>
    </dgm:pt>
    <dgm:pt modelId="{5A452E75-2BAB-43C9-A89B-2C51578801E4}" type="pres">
      <dgm:prSet presAssocID="{1FF0366C-D7DA-4030-8905-A8DCD641C24C}" presName="aSpace" presStyleCnt="0"/>
      <dgm:spPr/>
    </dgm:pt>
    <dgm:pt modelId="{76E3A3E2-F3C7-4429-9181-7AF411070582}" type="pres">
      <dgm:prSet presAssocID="{2D38B504-3673-4AA7-8C83-37B188FEF384}" presName="aNode" presStyleLbl="fgAcc1" presStyleIdx="2" presStyleCnt="4" custScaleX="98932" custScaleY="82620" custLinFactNeighborX="18640" custLinFactNeighborY="-77626">
        <dgm:presLayoutVars>
          <dgm:bulletEnabled val="1"/>
        </dgm:presLayoutVars>
      </dgm:prSet>
      <dgm:spPr/>
      <dgm:t>
        <a:bodyPr/>
        <a:lstStyle/>
        <a:p>
          <a:endParaRPr lang="ru-RU"/>
        </a:p>
      </dgm:t>
    </dgm:pt>
    <dgm:pt modelId="{D9D0A068-8A3C-41FA-9D6E-22FC369CE91E}" type="pres">
      <dgm:prSet presAssocID="{2D38B504-3673-4AA7-8C83-37B188FEF384}" presName="aSpace" presStyleCnt="0"/>
      <dgm:spPr/>
    </dgm:pt>
    <dgm:pt modelId="{98D1ECCB-A38B-44A7-AD69-101CA2347649}" type="pres">
      <dgm:prSet presAssocID="{99E3DBC2-B39F-4FCA-B5A4-A95CA839A417}" presName="aNode" presStyleLbl="fgAcc1" presStyleIdx="3" presStyleCnt="4" custScaleX="76155" custScaleY="63295" custLinFactNeighborX="15055" custLinFactNeighborY="97220">
        <dgm:presLayoutVars>
          <dgm:bulletEnabled val="1"/>
        </dgm:presLayoutVars>
      </dgm:prSet>
      <dgm:spPr/>
      <dgm:t>
        <a:bodyPr/>
        <a:lstStyle/>
        <a:p>
          <a:endParaRPr lang="ru-RU"/>
        </a:p>
      </dgm:t>
    </dgm:pt>
    <dgm:pt modelId="{157C53CF-0005-4B6E-ADD9-B4DA38E8FCD5}" type="pres">
      <dgm:prSet presAssocID="{99E3DBC2-B39F-4FCA-B5A4-A95CA839A417}" presName="aSpace" presStyleCnt="0"/>
      <dgm:spPr/>
    </dgm:pt>
  </dgm:ptLst>
  <dgm:cxnLst>
    <dgm:cxn modelId="{45BBE196-2C1B-4A14-899C-5E5A4C75061C}" srcId="{B03AB5BB-CC94-4339-AD62-6B43DCC5FE29}" destId="{46A8E4B1-9C1E-4DA2-ABD1-E841BAC6801C}" srcOrd="0" destOrd="0" parTransId="{19898234-D680-44CB-9B10-3478F7953498}" sibTransId="{892CB7F5-EF62-42FF-B86E-55EE05657D6D}"/>
    <dgm:cxn modelId="{EA7E1AE2-9F44-4FBA-AE87-278E89AA31DA}" type="presOf" srcId="{1FF0366C-D7DA-4030-8905-A8DCD641C24C}" destId="{F07A6C0F-24D8-4B1B-A9B4-F1AD1A43020E}" srcOrd="0" destOrd="0" presId="urn:microsoft.com/office/officeart/2005/8/layout/pyramid2"/>
    <dgm:cxn modelId="{619DBA10-5234-40A3-9F30-D186329EF3E1}" type="presOf" srcId="{B03AB5BB-CC94-4339-AD62-6B43DCC5FE29}" destId="{EE4F79F9-0AC8-4511-B65B-FD0E18151F88}" srcOrd="0" destOrd="0" presId="urn:microsoft.com/office/officeart/2005/8/layout/pyramid2"/>
    <dgm:cxn modelId="{51D9CC9A-B6D0-4EAC-A0F5-22B3908F33E2}" srcId="{B03AB5BB-CC94-4339-AD62-6B43DCC5FE29}" destId="{99E3DBC2-B39F-4FCA-B5A4-A95CA839A417}" srcOrd="3" destOrd="0" parTransId="{E05DA414-F377-473A-AD6D-5652F0A879CA}" sibTransId="{CA0E64EF-09F1-48CF-8697-B26F8391DEC5}"/>
    <dgm:cxn modelId="{CA80F51A-6287-45E4-9D10-61C809972CE7}" type="presOf" srcId="{46A8E4B1-9C1E-4DA2-ABD1-E841BAC6801C}" destId="{97BAD8AC-0C7F-4558-BDF3-89764357299C}" srcOrd="0" destOrd="0" presId="urn:microsoft.com/office/officeart/2005/8/layout/pyramid2"/>
    <dgm:cxn modelId="{A2DEDF1E-3040-423D-B1B6-FAEFCDE64388}" srcId="{B03AB5BB-CC94-4339-AD62-6B43DCC5FE29}" destId="{2D38B504-3673-4AA7-8C83-37B188FEF384}" srcOrd="2" destOrd="0" parTransId="{D8958338-D6E8-4303-90FC-627060F8B346}" sibTransId="{4932F5EA-F0D6-4CC8-AE10-9C8B8C8BEE61}"/>
    <dgm:cxn modelId="{7561AD24-A885-4ECF-968E-9036DD6F9304}" srcId="{B03AB5BB-CC94-4339-AD62-6B43DCC5FE29}" destId="{1FF0366C-D7DA-4030-8905-A8DCD641C24C}" srcOrd="1" destOrd="0" parTransId="{4CC4A6DB-A48A-4EAB-94EB-0C2114D02983}" sibTransId="{4CC6F989-138E-45B4-94DE-CC17BCA67F67}"/>
    <dgm:cxn modelId="{992BDD4C-2D82-4A0B-A552-7607397CD216}" type="presOf" srcId="{99E3DBC2-B39F-4FCA-B5A4-A95CA839A417}" destId="{98D1ECCB-A38B-44A7-AD69-101CA2347649}" srcOrd="0" destOrd="0" presId="urn:microsoft.com/office/officeart/2005/8/layout/pyramid2"/>
    <dgm:cxn modelId="{72B5FBAA-184D-435D-A7D7-8B08F7A5AF53}" type="presOf" srcId="{2D38B504-3673-4AA7-8C83-37B188FEF384}" destId="{76E3A3E2-F3C7-4429-9181-7AF411070582}" srcOrd="0" destOrd="0" presId="urn:microsoft.com/office/officeart/2005/8/layout/pyramid2"/>
    <dgm:cxn modelId="{821471AF-2521-4BF0-BB2B-09768E38CD56}" type="presParOf" srcId="{EE4F79F9-0AC8-4511-B65B-FD0E18151F88}" destId="{5E0B628B-91A2-4253-85DA-A680B2745666}" srcOrd="0" destOrd="0" presId="urn:microsoft.com/office/officeart/2005/8/layout/pyramid2"/>
    <dgm:cxn modelId="{C15B24B2-06AE-40E3-BB42-7BD043B6BD1C}" type="presParOf" srcId="{EE4F79F9-0AC8-4511-B65B-FD0E18151F88}" destId="{25F6BEEF-9A03-405B-A6C9-71D56E1C8514}" srcOrd="1" destOrd="0" presId="urn:microsoft.com/office/officeart/2005/8/layout/pyramid2"/>
    <dgm:cxn modelId="{582DCAA9-D90F-4DB1-8258-2E008C0D6B1D}" type="presParOf" srcId="{25F6BEEF-9A03-405B-A6C9-71D56E1C8514}" destId="{97BAD8AC-0C7F-4558-BDF3-89764357299C}" srcOrd="0" destOrd="0" presId="urn:microsoft.com/office/officeart/2005/8/layout/pyramid2"/>
    <dgm:cxn modelId="{B2C1C0AB-D365-418C-8E24-CB0F87D0B36A}" type="presParOf" srcId="{25F6BEEF-9A03-405B-A6C9-71D56E1C8514}" destId="{90F37476-0FCA-450B-A961-C6FAF0FCC922}" srcOrd="1" destOrd="0" presId="urn:microsoft.com/office/officeart/2005/8/layout/pyramid2"/>
    <dgm:cxn modelId="{11278D87-7507-465E-A97D-24604E081D50}" type="presParOf" srcId="{25F6BEEF-9A03-405B-A6C9-71D56E1C8514}" destId="{F07A6C0F-24D8-4B1B-A9B4-F1AD1A43020E}" srcOrd="2" destOrd="0" presId="urn:microsoft.com/office/officeart/2005/8/layout/pyramid2"/>
    <dgm:cxn modelId="{15038492-02D0-4D0D-ABC5-A11ABC0D16FF}" type="presParOf" srcId="{25F6BEEF-9A03-405B-A6C9-71D56E1C8514}" destId="{5A452E75-2BAB-43C9-A89B-2C51578801E4}" srcOrd="3" destOrd="0" presId="urn:microsoft.com/office/officeart/2005/8/layout/pyramid2"/>
    <dgm:cxn modelId="{D7B58D09-4F42-4EEE-B25B-A311EF624A89}" type="presParOf" srcId="{25F6BEEF-9A03-405B-A6C9-71D56E1C8514}" destId="{76E3A3E2-F3C7-4429-9181-7AF411070582}" srcOrd="4" destOrd="0" presId="urn:microsoft.com/office/officeart/2005/8/layout/pyramid2"/>
    <dgm:cxn modelId="{8D7A7BCD-C348-46E7-8DF8-F586E5647678}" type="presParOf" srcId="{25F6BEEF-9A03-405B-A6C9-71D56E1C8514}" destId="{D9D0A068-8A3C-41FA-9D6E-22FC369CE91E}" srcOrd="5" destOrd="0" presId="urn:microsoft.com/office/officeart/2005/8/layout/pyramid2"/>
    <dgm:cxn modelId="{1A474AF4-CC95-4BC9-829F-A085A2D2F991}" type="presParOf" srcId="{25F6BEEF-9A03-405B-A6C9-71D56E1C8514}" destId="{98D1ECCB-A38B-44A7-AD69-101CA2347649}" srcOrd="6" destOrd="0" presId="urn:microsoft.com/office/officeart/2005/8/layout/pyramid2"/>
    <dgm:cxn modelId="{91956D36-035B-4B0B-BC03-53125199F110}" type="presParOf" srcId="{25F6BEEF-9A03-405B-A6C9-71D56E1C8514}" destId="{157C53CF-0005-4B6E-ADD9-B4DA38E8FCD5}" srcOrd="7" destOrd="0" presId="urn:microsoft.com/office/officeart/2005/8/layout/pyramid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4F2461-A1A0-4430-AB01-2E1572E44552}" type="doc">
      <dgm:prSet loTypeId="urn:microsoft.com/office/officeart/2005/8/layout/radial5" loCatId="cycle" qsTypeId="urn:microsoft.com/office/officeart/2005/8/quickstyle/3d1" qsCatId="3D" csTypeId="urn:microsoft.com/office/officeart/2005/8/colors/accent1_2" csCatId="accent1" phldr="1"/>
      <dgm:spPr/>
      <dgm:t>
        <a:bodyPr/>
        <a:lstStyle/>
        <a:p>
          <a:endParaRPr lang="ru-RU"/>
        </a:p>
      </dgm:t>
    </dgm:pt>
    <dgm:pt modelId="{3CD54BF2-5E03-474A-A4DE-98509623C897}">
      <dgm:prSet phldrT="[Текст]" custT="1"/>
      <dgm:spPr/>
      <dgm:t>
        <a:bodyPr/>
        <a:lstStyle/>
        <a:p>
          <a:r>
            <a:rPr lang="ru-RU" sz="2400" b="1" dirty="0" err="1" smtClean="0">
              <a:solidFill>
                <a:schemeClr val="tx1"/>
              </a:solidFill>
              <a:latin typeface="Times New Roman" pitchFamily="18" charset="0"/>
              <a:cs typeface="Times New Roman" pitchFamily="18" charset="0"/>
            </a:rPr>
            <a:t>Ескендір</a:t>
          </a:r>
          <a:endParaRPr lang="ru-RU" sz="2400" b="1" dirty="0">
            <a:solidFill>
              <a:schemeClr val="tx1"/>
            </a:solidFill>
            <a:latin typeface="Times New Roman" pitchFamily="18" charset="0"/>
            <a:cs typeface="Times New Roman" pitchFamily="18" charset="0"/>
          </a:endParaRPr>
        </a:p>
      </dgm:t>
    </dgm:pt>
    <dgm:pt modelId="{5FFFA739-AB52-4BB9-B0A0-F7A3F58DF27A}" type="parTrans" cxnId="{AD2E9703-E44A-4D75-A122-8B95AAF8AB16}">
      <dgm:prSet/>
      <dgm:spPr/>
      <dgm:t>
        <a:bodyPr/>
        <a:lstStyle/>
        <a:p>
          <a:endParaRPr lang="ru-RU"/>
        </a:p>
      </dgm:t>
    </dgm:pt>
    <dgm:pt modelId="{6B2643B9-D5BF-4CE3-AFE1-9954BBE5A3BD}" type="sibTrans" cxnId="{AD2E9703-E44A-4D75-A122-8B95AAF8AB16}">
      <dgm:prSet/>
      <dgm:spPr/>
      <dgm:t>
        <a:bodyPr/>
        <a:lstStyle/>
        <a:p>
          <a:endParaRPr lang="ru-RU"/>
        </a:p>
      </dgm:t>
    </dgm:pt>
    <dgm:pt modelId="{0FB77901-8CFF-4A3B-99E3-6E7E20E9077F}">
      <dgm:prSet phldrT="[Текст]" custT="1"/>
      <dgm:spPr>
        <a:solidFill>
          <a:srgbClr val="92D050"/>
        </a:solidFill>
      </dgm:spPr>
      <dgm:t>
        <a:bodyPr/>
        <a:lstStyle/>
        <a:p>
          <a:endParaRPr lang="ru-RU" sz="2800" b="1" dirty="0">
            <a:solidFill>
              <a:schemeClr val="tx1"/>
            </a:solidFill>
            <a:latin typeface="Times New Roman" pitchFamily="18" charset="0"/>
            <a:cs typeface="Times New Roman" pitchFamily="18" charset="0"/>
          </a:endParaRPr>
        </a:p>
      </dgm:t>
    </dgm:pt>
    <dgm:pt modelId="{B16480D1-B8CA-48E4-8902-77E829168AD1}" type="parTrans" cxnId="{93BED0B5-A6D0-478E-A853-7E27B78D6069}">
      <dgm:prSet/>
      <dgm:spPr/>
      <dgm:t>
        <a:bodyPr/>
        <a:lstStyle/>
        <a:p>
          <a:endParaRPr lang="ru-RU"/>
        </a:p>
      </dgm:t>
    </dgm:pt>
    <dgm:pt modelId="{3C6B62BE-571B-463E-8546-169C12C978A2}" type="sibTrans" cxnId="{93BED0B5-A6D0-478E-A853-7E27B78D6069}">
      <dgm:prSet/>
      <dgm:spPr/>
      <dgm:t>
        <a:bodyPr/>
        <a:lstStyle/>
        <a:p>
          <a:endParaRPr lang="ru-RU"/>
        </a:p>
      </dgm:t>
    </dgm:pt>
    <dgm:pt modelId="{41A6B95A-D81C-4650-94FF-2860EC32D8D9}">
      <dgm:prSet phldrT="[Текст]" custT="1"/>
      <dgm:spPr>
        <a:solidFill>
          <a:srgbClr val="00B0F0"/>
        </a:solidFill>
      </dgm:spPr>
      <dgm:t>
        <a:bodyPr/>
        <a:lstStyle/>
        <a:p>
          <a:endParaRPr lang="ru-RU" sz="2400" b="1" dirty="0">
            <a:solidFill>
              <a:schemeClr val="tx1"/>
            </a:solidFill>
            <a:latin typeface="Times New Roman" pitchFamily="18" charset="0"/>
            <a:cs typeface="Times New Roman" pitchFamily="18" charset="0"/>
          </a:endParaRPr>
        </a:p>
      </dgm:t>
    </dgm:pt>
    <dgm:pt modelId="{AA6D1FFD-62BE-436E-89DB-195C113DE5CA}" type="parTrans" cxnId="{469B85E6-6401-4921-8385-AC226C9A8784}">
      <dgm:prSet/>
      <dgm:spPr/>
      <dgm:t>
        <a:bodyPr/>
        <a:lstStyle/>
        <a:p>
          <a:endParaRPr lang="ru-RU"/>
        </a:p>
      </dgm:t>
    </dgm:pt>
    <dgm:pt modelId="{7A24DECE-7583-4751-BDA2-56ACF5BE55CB}" type="sibTrans" cxnId="{469B85E6-6401-4921-8385-AC226C9A8784}">
      <dgm:prSet/>
      <dgm:spPr/>
      <dgm:t>
        <a:bodyPr/>
        <a:lstStyle/>
        <a:p>
          <a:endParaRPr lang="ru-RU"/>
        </a:p>
      </dgm:t>
    </dgm:pt>
    <dgm:pt modelId="{6A506325-F83C-4871-8F2E-A34FBD1B8C7B}">
      <dgm:prSet phldrT="[Текст]" custT="1"/>
      <dgm:spPr>
        <a:solidFill>
          <a:srgbClr val="0070C0"/>
        </a:solidFill>
      </dgm:spPr>
      <dgm:t>
        <a:bodyPr/>
        <a:lstStyle/>
        <a:p>
          <a:endParaRPr lang="ru-RU" sz="2000" b="1" dirty="0">
            <a:solidFill>
              <a:schemeClr val="tx1"/>
            </a:solidFill>
            <a:latin typeface="Times New Roman" pitchFamily="18" charset="0"/>
            <a:cs typeface="Times New Roman" pitchFamily="18" charset="0"/>
          </a:endParaRPr>
        </a:p>
      </dgm:t>
    </dgm:pt>
    <dgm:pt modelId="{2F09C770-A573-49EF-8FCB-A7AA0552CAF2}" type="parTrans" cxnId="{E3676C5B-EEEE-4D6A-9A07-84B4DC1D5CE8}">
      <dgm:prSet/>
      <dgm:spPr/>
      <dgm:t>
        <a:bodyPr/>
        <a:lstStyle/>
        <a:p>
          <a:endParaRPr lang="ru-RU"/>
        </a:p>
      </dgm:t>
    </dgm:pt>
    <dgm:pt modelId="{BEC9AE85-6C65-48AE-B120-1F39FB9E6ACE}" type="sibTrans" cxnId="{E3676C5B-EEEE-4D6A-9A07-84B4DC1D5CE8}">
      <dgm:prSet/>
      <dgm:spPr/>
      <dgm:t>
        <a:bodyPr/>
        <a:lstStyle/>
        <a:p>
          <a:endParaRPr lang="ru-RU"/>
        </a:p>
      </dgm:t>
    </dgm:pt>
    <dgm:pt modelId="{202CECCE-403B-4DAF-ADFC-624AC840C6E5}">
      <dgm:prSet phldrT="[Текст]" custT="1"/>
      <dgm:spPr>
        <a:solidFill>
          <a:srgbClr val="FF5050"/>
        </a:solidFill>
      </dgm:spPr>
      <dgm:t>
        <a:bodyPr/>
        <a:lstStyle/>
        <a:p>
          <a:endParaRPr lang="ru-RU" sz="2000" b="1" dirty="0">
            <a:solidFill>
              <a:schemeClr val="tx1"/>
            </a:solidFill>
            <a:latin typeface="Times New Roman" pitchFamily="18" charset="0"/>
            <a:cs typeface="Times New Roman" pitchFamily="18" charset="0"/>
          </a:endParaRPr>
        </a:p>
      </dgm:t>
    </dgm:pt>
    <dgm:pt modelId="{72361BD3-8BD1-45E7-8074-16C095A0A556}" type="parTrans" cxnId="{BFFBF06B-8427-4C1F-B2C9-563D5F8194B9}">
      <dgm:prSet/>
      <dgm:spPr/>
      <dgm:t>
        <a:bodyPr/>
        <a:lstStyle/>
        <a:p>
          <a:endParaRPr lang="ru-RU"/>
        </a:p>
      </dgm:t>
    </dgm:pt>
    <dgm:pt modelId="{F14901A0-0F1A-4CC1-8C1D-4A889594619F}" type="sibTrans" cxnId="{BFFBF06B-8427-4C1F-B2C9-563D5F8194B9}">
      <dgm:prSet/>
      <dgm:spPr/>
      <dgm:t>
        <a:bodyPr/>
        <a:lstStyle/>
        <a:p>
          <a:endParaRPr lang="ru-RU"/>
        </a:p>
      </dgm:t>
    </dgm:pt>
    <dgm:pt modelId="{51384C09-C340-4362-A7B4-4107EE9D44D8}">
      <dgm:prSet custT="1"/>
      <dgm:spPr>
        <a:solidFill>
          <a:srgbClr val="FFC000"/>
        </a:solidFill>
      </dgm:spPr>
      <dgm:t>
        <a:bodyPr/>
        <a:lstStyle/>
        <a:p>
          <a:endParaRPr lang="ru-RU" sz="2000" b="1" dirty="0">
            <a:solidFill>
              <a:schemeClr val="tx1"/>
            </a:solidFill>
            <a:latin typeface="Times New Roman" pitchFamily="18" charset="0"/>
            <a:cs typeface="Times New Roman" pitchFamily="18" charset="0"/>
          </a:endParaRPr>
        </a:p>
      </dgm:t>
    </dgm:pt>
    <dgm:pt modelId="{2868560F-1D9F-42F2-A213-1436CECF428A}" type="parTrans" cxnId="{49D6D673-2401-4DBF-B329-C43129432E99}">
      <dgm:prSet/>
      <dgm:spPr/>
      <dgm:t>
        <a:bodyPr/>
        <a:lstStyle/>
        <a:p>
          <a:endParaRPr lang="ru-RU"/>
        </a:p>
      </dgm:t>
    </dgm:pt>
    <dgm:pt modelId="{D788A96B-1B17-4B2A-828F-FFBADA495620}" type="sibTrans" cxnId="{49D6D673-2401-4DBF-B329-C43129432E99}">
      <dgm:prSet/>
      <dgm:spPr/>
      <dgm:t>
        <a:bodyPr/>
        <a:lstStyle/>
        <a:p>
          <a:endParaRPr lang="ru-RU"/>
        </a:p>
      </dgm:t>
    </dgm:pt>
    <dgm:pt modelId="{329CEE11-BAD4-4C09-86FE-127459DABB51}">
      <dgm:prSet custT="1"/>
      <dgm:spPr>
        <a:solidFill>
          <a:srgbClr val="CC99FF"/>
        </a:solidFill>
      </dgm:spPr>
      <dgm:t>
        <a:bodyPr/>
        <a:lstStyle/>
        <a:p>
          <a:endParaRPr lang="ru-RU" sz="2000" b="1" dirty="0">
            <a:solidFill>
              <a:schemeClr val="tx1"/>
            </a:solidFill>
            <a:latin typeface="Times New Roman" pitchFamily="18" charset="0"/>
            <a:cs typeface="Times New Roman" pitchFamily="18" charset="0"/>
          </a:endParaRPr>
        </a:p>
      </dgm:t>
    </dgm:pt>
    <dgm:pt modelId="{2AD2E0E7-CFDE-4F85-B6A7-D33CE5415475}" type="parTrans" cxnId="{3F1E4214-9603-44EB-A0E9-54D7F7F3D2DC}">
      <dgm:prSet/>
      <dgm:spPr/>
      <dgm:t>
        <a:bodyPr/>
        <a:lstStyle/>
        <a:p>
          <a:endParaRPr lang="ru-RU"/>
        </a:p>
      </dgm:t>
    </dgm:pt>
    <dgm:pt modelId="{08455115-2AC3-491E-9739-09DB8BD3ECED}" type="sibTrans" cxnId="{3F1E4214-9603-44EB-A0E9-54D7F7F3D2DC}">
      <dgm:prSet/>
      <dgm:spPr/>
      <dgm:t>
        <a:bodyPr/>
        <a:lstStyle/>
        <a:p>
          <a:endParaRPr lang="ru-RU"/>
        </a:p>
      </dgm:t>
    </dgm:pt>
    <dgm:pt modelId="{EA277807-C0CE-49DB-A3B0-3D452C208EBB}" type="pres">
      <dgm:prSet presAssocID="{1C4F2461-A1A0-4430-AB01-2E1572E44552}" presName="Name0" presStyleCnt="0">
        <dgm:presLayoutVars>
          <dgm:chMax val="1"/>
          <dgm:dir/>
          <dgm:animLvl val="ctr"/>
          <dgm:resizeHandles val="exact"/>
        </dgm:presLayoutVars>
      </dgm:prSet>
      <dgm:spPr/>
      <dgm:t>
        <a:bodyPr/>
        <a:lstStyle/>
        <a:p>
          <a:endParaRPr lang="ru-RU"/>
        </a:p>
      </dgm:t>
    </dgm:pt>
    <dgm:pt modelId="{D8DEEF69-DAEA-4C70-94B2-27151ACE93AF}" type="pres">
      <dgm:prSet presAssocID="{3CD54BF2-5E03-474A-A4DE-98509623C897}" presName="centerShape" presStyleLbl="node0" presStyleIdx="0" presStyleCnt="1" custScaleX="151579" custLinFactNeighborX="1742" custLinFactNeighborY="102"/>
      <dgm:spPr/>
      <dgm:t>
        <a:bodyPr/>
        <a:lstStyle/>
        <a:p>
          <a:endParaRPr lang="ru-RU"/>
        </a:p>
      </dgm:t>
    </dgm:pt>
    <dgm:pt modelId="{3323171B-380C-4223-B545-1369AED18BCD}" type="pres">
      <dgm:prSet presAssocID="{B16480D1-B8CA-48E4-8902-77E829168AD1}" presName="parTrans" presStyleLbl="sibTrans2D1" presStyleIdx="0" presStyleCnt="6"/>
      <dgm:spPr/>
      <dgm:t>
        <a:bodyPr/>
        <a:lstStyle/>
        <a:p>
          <a:endParaRPr lang="ru-RU"/>
        </a:p>
      </dgm:t>
    </dgm:pt>
    <dgm:pt modelId="{E60DB6E6-F8C5-4C1C-99DF-F508C29BC59C}" type="pres">
      <dgm:prSet presAssocID="{B16480D1-B8CA-48E4-8902-77E829168AD1}" presName="connectorText" presStyleLbl="sibTrans2D1" presStyleIdx="0" presStyleCnt="6"/>
      <dgm:spPr/>
      <dgm:t>
        <a:bodyPr/>
        <a:lstStyle/>
        <a:p>
          <a:endParaRPr lang="ru-RU"/>
        </a:p>
      </dgm:t>
    </dgm:pt>
    <dgm:pt modelId="{318A8714-C981-4057-9B9E-567E8829B311}" type="pres">
      <dgm:prSet presAssocID="{0FB77901-8CFF-4A3B-99E3-6E7E20E9077F}" presName="node" presStyleLbl="node1" presStyleIdx="0" presStyleCnt="6" custScaleX="198448" custScaleY="73328" custRadScaleRad="106380" custRadScaleInc="-1065">
        <dgm:presLayoutVars>
          <dgm:bulletEnabled val="1"/>
        </dgm:presLayoutVars>
      </dgm:prSet>
      <dgm:spPr/>
      <dgm:t>
        <a:bodyPr/>
        <a:lstStyle/>
        <a:p>
          <a:endParaRPr lang="ru-RU"/>
        </a:p>
      </dgm:t>
    </dgm:pt>
    <dgm:pt modelId="{77F61993-49F8-4162-ADCA-0F72AADE531F}" type="pres">
      <dgm:prSet presAssocID="{2868560F-1D9F-42F2-A213-1436CECF428A}" presName="parTrans" presStyleLbl="sibTrans2D1" presStyleIdx="1" presStyleCnt="6"/>
      <dgm:spPr/>
      <dgm:t>
        <a:bodyPr/>
        <a:lstStyle/>
        <a:p>
          <a:endParaRPr lang="ru-RU"/>
        </a:p>
      </dgm:t>
    </dgm:pt>
    <dgm:pt modelId="{A861A7CC-50A3-4EBA-9B2F-B8050E3B45DC}" type="pres">
      <dgm:prSet presAssocID="{2868560F-1D9F-42F2-A213-1436CECF428A}" presName="connectorText" presStyleLbl="sibTrans2D1" presStyleIdx="1" presStyleCnt="6"/>
      <dgm:spPr/>
      <dgm:t>
        <a:bodyPr/>
        <a:lstStyle/>
        <a:p>
          <a:endParaRPr lang="ru-RU"/>
        </a:p>
      </dgm:t>
    </dgm:pt>
    <dgm:pt modelId="{A9F95025-FC46-4960-8BEC-9AC0A32C0294}" type="pres">
      <dgm:prSet presAssocID="{51384C09-C340-4362-A7B4-4107EE9D44D8}" presName="node" presStyleLbl="node1" presStyleIdx="1" presStyleCnt="6" custScaleX="184910" custScaleY="83001" custRadScaleRad="150098" custRadScaleInc="28043">
        <dgm:presLayoutVars>
          <dgm:bulletEnabled val="1"/>
        </dgm:presLayoutVars>
      </dgm:prSet>
      <dgm:spPr/>
      <dgm:t>
        <a:bodyPr/>
        <a:lstStyle/>
        <a:p>
          <a:endParaRPr lang="ru-RU"/>
        </a:p>
      </dgm:t>
    </dgm:pt>
    <dgm:pt modelId="{F9EA3782-75E4-45CF-99E3-4D78C662F3FF}" type="pres">
      <dgm:prSet presAssocID="{AA6D1FFD-62BE-436E-89DB-195C113DE5CA}" presName="parTrans" presStyleLbl="sibTrans2D1" presStyleIdx="2" presStyleCnt="6"/>
      <dgm:spPr/>
      <dgm:t>
        <a:bodyPr/>
        <a:lstStyle/>
        <a:p>
          <a:endParaRPr lang="ru-RU"/>
        </a:p>
      </dgm:t>
    </dgm:pt>
    <dgm:pt modelId="{6931ED3F-1971-43F3-9C9C-01C6FB9F3507}" type="pres">
      <dgm:prSet presAssocID="{AA6D1FFD-62BE-436E-89DB-195C113DE5CA}" presName="connectorText" presStyleLbl="sibTrans2D1" presStyleIdx="2" presStyleCnt="6"/>
      <dgm:spPr/>
      <dgm:t>
        <a:bodyPr/>
        <a:lstStyle/>
        <a:p>
          <a:endParaRPr lang="ru-RU"/>
        </a:p>
      </dgm:t>
    </dgm:pt>
    <dgm:pt modelId="{B9578231-B4DE-422C-8E65-3A1729F7BB7C}" type="pres">
      <dgm:prSet presAssocID="{41A6B95A-D81C-4650-94FF-2860EC32D8D9}" presName="node" presStyleLbl="node1" presStyleIdx="2" presStyleCnt="6" custScaleX="182590" custScaleY="79554" custRadScaleRad="145953" custRadScaleInc="-56488">
        <dgm:presLayoutVars>
          <dgm:bulletEnabled val="1"/>
        </dgm:presLayoutVars>
      </dgm:prSet>
      <dgm:spPr/>
      <dgm:t>
        <a:bodyPr/>
        <a:lstStyle/>
        <a:p>
          <a:endParaRPr lang="ru-RU"/>
        </a:p>
      </dgm:t>
    </dgm:pt>
    <dgm:pt modelId="{0890D54C-3D39-4EE9-B7F9-B638FBDDEC68}" type="pres">
      <dgm:prSet presAssocID="{2F09C770-A573-49EF-8FCB-A7AA0552CAF2}" presName="parTrans" presStyleLbl="sibTrans2D1" presStyleIdx="3" presStyleCnt="6"/>
      <dgm:spPr/>
      <dgm:t>
        <a:bodyPr/>
        <a:lstStyle/>
        <a:p>
          <a:endParaRPr lang="ru-RU"/>
        </a:p>
      </dgm:t>
    </dgm:pt>
    <dgm:pt modelId="{C513B2EF-CAA4-4060-A2D8-D0A231596D30}" type="pres">
      <dgm:prSet presAssocID="{2F09C770-A573-49EF-8FCB-A7AA0552CAF2}" presName="connectorText" presStyleLbl="sibTrans2D1" presStyleIdx="3" presStyleCnt="6"/>
      <dgm:spPr/>
      <dgm:t>
        <a:bodyPr/>
        <a:lstStyle/>
        <a:p>
          <a:endParaRPr lang="ru-RU"/>
        </a:p>
      </dgm:t>
    </dgm:pt>
    <dgm:pt modelId="{4E6B196D-1E37-4303-B60A-04E648F135C6}" type="pres">
      <dgm:prSet presAssocID="{6A506325-F83C-4871-8F2E-A34FBD1B8C7B}" presName="node" presStyleLbl="node1" presStyleIdx="3" presStyleCnt="6" custScaleX="210418" custScaleY="77185" custRadScaleRad="95293">
        <dgm:presLayoutVars>
          <dgm:bulletEnabled val="1"/>
        </dgm:presLayoutVars>
      </dgm:prSet>
      <dgm:spPr/>
      <dgm:t>
        <a:bodyPr/>
        <a:lstStyle/>
        <a:p>
          <a:endParaRPr lang="ru-RU"/>
        </a:p>
      </dgm:t>
    </dgm:pt>
    <dgm:pt modelId="{27E41BDD-76CC-4494-81CE-E53BDD32DFE4}" type="pres">
      <dgm:prSet presAssocID="{72361BD3-8BD1-45E7-8074-16C095A0A556}" presName="parTrans" presStyleLbl="sibTrans2D1" presStyleIdx="4" presStyleCnt="6"/>
      <dgm:spPr/>
      <dgm:t>
        <a:bodyPr/>
        <a:lstStyle/>
        <a:p>
          <a:endParaRPr lang="ru-RU"/>
        </a:p>
      </dgm:t>
    </dgm:pt>
    <dgm:pt modelId="{A137B7D2-2A33-4681-967D-7A93C97FDBBA}" type="pres">
      <dgm:prSet presAssocID="{72361BD3-8BD1-45E7-8074-16C095A0A556}" presName="connectorText" presStyleLbl="sibTrans2D1" presStyleIdx="4" presStyleCnt="6"/>
      <dgm:spPr/>
      <dgm:t>
        <a:bodyPr/>
        <a:lstStyle/>
        <a:p>
          <a:endParaRPr lang="ru-RU"/>
        </a:p>
      </dgm:t>
    </dgm:pt>
    <dgm:pt modelId="{C271D294-447A-4824-B463-35E5EBA520B5}" type="pres">
      <dgm:prSet presAssocID="{202CECCE-403B-4DAF-ADFC-624AC840C6E5}" presName="node" presStyleLbl="node1" presStyleIdx="4" presStyleCnt="6" custScaleX="196509" custScaleY="92004" custRadScaleRad="157448" custRadScaleInc="49880">
        <dgm:presLayoutVars>
          <dgm:bulletEnabled val="1"/>
        </dgm:presLayoutVars>
      </dgm:prSet>
      <dgm:spPr/>
      <dgm:t>
        <a:bodyPr/>
        <a:lstStyle/>
        <a:p>
          <a:endParaRPr lang="ru-RU"/>
        </a:p>
      </dgm:t>
    </dgm:pt>
    <dgm:pt modelId="{F78DE2D2-80D7-4334-8354-FA5E81E55991}" type="pres">
      <dgm:prSet presAssocID="{2AD2E0E7-CFDE-4F85-B6A7-D33CE5415475}" presName="parTrans" presStyleLbl="sibTrans2D1" presStyleIdx="5" presStyleCnt="6"/>
      <dgm:spPr/>
      <dgm:t>
        <a:bodyPr/>
        <a:lstStyle/>
        <a:p>
          <a:endParaRPr lang="ru-RU"/>
        </a:p>
      </dgm:t>
    </dgm:pt>
    <dgm:pt modelId="{22973494-CCCE-4859-9EB6-ACF4593471C8}" type="pres">
      <dgm:prSet presAssocID="{2AD2E0E7-CFDE-4F85-B6A7-D33CE5415475}" presName="connectorText" presStyleLbl="sibTrans2D1" presStyleIdx="5" presStyleCnt="6"/>
      <dgm:spPr/>
      <dgm:t>
        <a:bodyPr/>
        <a:lstStyle/>
        <a:p>
          <a:endParaRPr lang="ru-RU"/>
        </a:p>
      </dgm:t>
    </dgm:pt>
    <dgm:pt modelId="{76496816-183B-4F93-83BC-505C67F35A01}" type="pres">
      <dgm:prSet presAssocID="{329CEE11-BAD4-4C09-86FE-127459DABB51}" presName="node" presStyleLbl="node1" presStyleIdx="5" presStyleCnt="6" custScaleX="186846" custScaleY="82119" custRadScaleRad="151784" custRadScaleInc="-30168">
        <dgm:presLayoutVars>
          <dgm:bulletEnabled val="1"/>
        </dgm:presLayoutVars>
      </dgm:prSet>
      <dgm:spPr/>
      <dgm:t>
        <a:bodyPr/>
        <a:lstStyle/>
        <a:p>
          <a:endParaRPr lang="ru-RU"/>
        </a:p>
      </dgm:t>
    </dgm:pt>
  </dgm:ptLst>
  <dgm:cxnLst>
    <dgm:cxn modelId="{DFADC48D-CC81-49B3-9631-93BD8AA00472}" type="presOf" srcId="{72361BD3-8BD1-45E7-8074-16C095A0A556}" destId="{A137B7D2-2A33-4681-967D-7A93C97FDBBA}" srcOrd="1" destOrd="0" presId="urn:microsoft.com/office/officeart/2005/8/layout/radial5"/>
    <dgm:cxn modelId="{BBF536E0-77D3-4016-BBF7-39AE98C05FBB}" type="presOf" srcId="{AA6D1FFD-62BE-436E-89DB-195C113DE5CA}" destId="{6931ED3F-1971-43F3-9C9C-01C6FB9F3507}" srcOrd="1" destOrd="0" presId="urn:microsoft.com/office/officeart/2005/8/layout/radial5"/>
    <dgm:cxn modelId="{E3676C5B-EEEE-4D6A-9A07-84B4DC1D5CE8}" srcId="{3CD54BF2-5E03-474A-A4DE-98509623C897}" destId="{6A506325-F83C-4871-8F2E-A34FBD1B8C7B}" srcOrd="3" destOrd="0" parTransId="{2F09C770-A573-49EF-8FCB-A7AA0552CAF2}" sibTransId="{BEC9AE85-6C65-48AE-B120-1F39FB9E6ACE}"/>
    <dgm:cxn modelId="{D3810A00-7956-4474-A953-B1F6CD9A429B}" type="presOf" srcId="{3CD54BF2-5E03-474A-A4DE-98509623C897}" destId="{D8DEEF69-DAEA-4C70-94B2-27151ACE93AF}" srcOrd="0" destOrd="0" presId="urn:microsoft.com/office/officeart/2005/8/layout/radial5"/>
    <dgm:cxn modelId="{BFFBF06B-8427-4C1F-B2C9-563D5F8194B9}" srcId="{3CD54BF2-5E03-474A-A4DE-98509623C897}" destId="{202CECCE-403B-4DAF-ADFC-624AC840C6E5}" srcOrd="4" destOrd="0" parTransId="{72361BD3-8BD1-45E7-8074-16C095A0A556}" sibTransId="{F14901A0-0F1A-4CC1-8C1D-4A889594619F}"/>
    <dgm:cxn modelId="{CCCEEF5D-06EF-4F8B-8760-C306B25735CC}" type="presOf" srcId="{2F09C770-A573-49EF-8FCB-A7AA0552CAF2}" destId="{0890D54C-3D39-4EE9-B7F9-B638FBDDEC68}" srcOrd="0" destOrd="0" presId="urn:microsoft.com/office/officeart/2005/8/layout/radial5"/>
    <dgm:cxn modelId="{BD426B8E-2714-4936-B792-F3E9D6D6EE9F}" type="presOf" srcId="{329CEE11-BAD4-4C09-86FE-127459DABB51}" destId="{76496816-183B-4F93-83BC-505C67F35A01}" srcOrd="0" destOrd="0" presId="urn:microsoft.com/office/officeart/2005/8/layout/radial5"/>
    <dgm:cxn modelId="{B86DD239-4D06-4C5B-9B1F-26B2D4E8439F}" type="presOf" srcId="{41A6B95A-D81C-4650-94FF-2860EC32D8D9}" destId="{B9578231-B4DE-422C-8E65-3A1729F7BB7C}" srcOrd="0" destOrd="0" presId="urn:microsoft.com/office/officeart/2005/8/layout/radial5"/>
    <dgm:cxn modelId="{A3B0409E-2D03-4A87-8C5D-557487A2D03B}" type="presOf" srcId="{202CECCE-403B-4DAF-ADFC-624AC840C6E5}" destId="{C271D294-447A-4824-B463-35E5EBA520B5}" srcOrd="0" destOrd="0" presId="urn:microsoft.com/office/officeart/2005/8/layout/radial5"/>
    <dgm:cxn modelId="{7E2E4588-7F20-4625-95D6-D013087A6B09}" type="presOf" srcId="{2868560F-1D9F-42F2-A213-1436CECF428A}" destId="{A861A7CC-50A3-4EBA-9B2F-B8050E3B45DC}" srcOrd="1" destOrd="0" presId="urn:microsoft.com/office/officeart/2005/8/layout/radial5"/>
    <dgm:cxn modelId="{A2F85D14-C51D-4CA9-9848-779F62948915}" type="presOf" srcId="{2AD2E0E7-CFDE-4F85-B6A7-D33CE5415475}" destId="{22973494-CCCE-4859-9EB6-ACF4593471C8}" srcOrd="1" destOrd="0" presId="urn:microsoft.com/office/officeart/2005/8/layout/radial5"/>
    <dgm:cxn modelId="{469B85E6-6401-4921-8385-AC226C9A8784}" srcId="{3CD54BF2-5E03-474A-A4DE-98509623C897}" destId="{41A6B95A-D81C-4650-94FF-2860EC32D8D9}" srcOrd="2" destOrd="0" parTransId="{AA6D1FFD-62BE-436E-89DB-195C113DE5CA}" sibTransId="{7A24DECE-7583-4751-BDA2-56ACF5BE55CB}"/>
    <dgm:cxn modelId="{DB758B7D-124E-4126-B494-E4BF3E1053D8}" type="presOf" srcId="{2F09C770-A573-49EF-8FCB-A7AA0552CAF2}" destId="{C513B2EF-CAA4-4060-A2D8-D0A231596D30}" srcOrd="1" destOrd="0" presId="urn:microsoft.com/office/officeart/2005/8/layout/radial5"/>
    <dgm:cxn modelId="{3F1E4214-9603-44EB-A0E9-54D7F7F3D2DC}" srcId="{3CD54BF2-5E03-474A-A4DE-98509623C897}" destId="{329CEE11-BAD4-4C09-86FE-127459DABB51}" srcOrd="5" destOrd="0" parTransId="{2AD2E0E7-CFDE-4F85-B6A7-D33CE5415475}" sibTransId="{08455115-2AC3-491E-9739-09DB8BD3ECED}"/>
    <dgm:cxn modelId="{862080D8-1598-4585-81CB-614B6DC3F2C5}" type="presOf" srcId="{AA6D1FFD-62BE-436E-89DB-195C113DE5CA}" destId="{F9EA3782-75E4-45CF-99E3-4D78C662F3FF}" srcOrd="0" destOrd="0" presId="urn:microsoft.com/office/officeart/2005/8/layout/radial5"/>
    <dgm:cxn modelId="{234282C0-9E04-4D39-BD5F-AEA8E17BB71F}" type="presOf" srcId="{6A506325-F83C-4871-8F2E-A34FBD1B8C7B}" destId="{4E6B196D-1E37-4303-B60A-04E648F135C6}" srcOrd="0" destOrd="0" presId="urn:microsoft.com/office/officeart/2005/8/layout/radial5"/>
    <dgm:cxn modelId="{72AECA31-DDC3-4B2D-BC79-CFAFE926EB12}" type="presOf" srcId="{2AD2E0E7-CFDE-4F85-B6A7-D33CE5415475}" destId="{F78DE2D2-80D7-4334-8354-FA5E81E55991}" srcOrd="0" destOrd="0" presId="urn:microsoft.com/office/officeart/2005/8/layout/radial5"/>
    <dgm:cxn modelId="{F9894FC3-80AA-4D79-93E2-0CF822633338}" type="presOf" srcId="{2868560F-1D9F-42F2-A213-1436CECF428A}" destId="{77F61993-49F8-4162-ADCA-0F72AADE531F}" srcOrd="0" destOrd="0" presId="urn:microsoft.com/office/officeart/2005/8/layout/radial5"/>
    <dgm:cxn modelId="{349C83DE-D56D-4742-9800-BA7AB8907928}" type="presOf" srcId="{51384C09-C340-4362-A7B4-4107EE9D44D8}" destId="{A9F95025-FC46-4960-8BEC-9AC0A32C0294}" srcOrd="0" destOrd="0" presId="urn:microsoft.com/office/officeart/2005/8/layout/radial5"/>
    <dgm:cxn modelId="{1AAFA2A9-5C61-446B-A70C-8FAB256BF2C3}" type="presOf" srcId="{B16480D1-B8CA-48E4-8902-77E829168AD1}" destId="{3323171B-380C-4223-B545-1369AED18BCD}" srcOrd="0" destOrd="0" presId="urn:microsoft.com/office/officeart/2005/8/layout/radial5"/>
    <dgm:cxn modelId="{49D6D673-2401-4DBF-B329-C43129432E99}" srcId="{3CD54BF2-5E03-474A-A4DE-98509623C897}" destId="{51384C09-C340-4362-A7B4-4107EE9D44D8}" srcOrd="1" destOrd="0" parTransId="{2868560F-1D9F-42F2-A213-1436CECF428A}" sibTransId="{D788A96B-1B17-4B2A-828F-FFBADA495620}"/>
    <dgm:cxn modelId="{DF56303F-8E11-4740-8409-43762A939F2B}" type="presOf" srcId="{1C4F2461-A1A0-4430-AB01-2E1572E44552}" destId="{EA277807-C0CE-49DB-A3B0-3D452C208EBB}" srcOrd="0" destOrd="0" presId="urn:microsoft.com/office/officeart/2005/8/layout/radial5"/>
    <dgm:cxn modelId="{90F844E3-C518-4DB0-985E-ADFAB422FC5B}" type="presOf" srcId="{B16480D1-B8CA-48E4-8902-77E829168AD1}" destId="{E60DB6E6-F8C5-4C1C-99DF-F508C29BC59C}" srcOrd="1" destOrd="0" presId="urn:microsoft.com/office/officeart/2005/8/layout/radial5"/>
    <dgm:cxn modelId="{069CD03C-5F19-426A-BD54-DDCA701BCD18}" type="presOf" srcId="{0FB77901-8CFF-4A3B-99E3-6E7E20E9077F}" destId="{318A8714-C981-4057-9B9E-567E8829B311}" srcOrd="0" destOrd="0" presId="urn:microsoft.com/office/officeart/2005/8/layout/radial5"/>
    <dgm:cxn modelId="{AD2E9703-E44A-4D75-A122-8B95AAF8AB16}" srcId="{1C4F2461-A1A0-4430-AB01-2E1572E44552}" destId="{3CD54BF2-5E03-474A-A4DE-98509623C897}" srcOrd="0" destOrd="0" parTransId="{5FFFA739-AB52-4BB9-B0A0-F7A3F58DF27A}" sibTransId="{6B2643B9-D5BF-4CE3-AFE1-9954BBE5A3BD}"/>
    <dgm:cxn modelId="{93BED0B5-A6D0-478E-A853-7E27B78D6069}" srcId="{3CD54BF2-5E03-474A-A4DE-98509623C897}" destId="{0FB77901-8CFF-4A3B-99E3-6E7E20E9077F}" srcOrd="0" destOrd="0" parTransId="{B16480D1-B8CA-48E4-8902-77E829168AD1}" sibTransId="{3C6B62BE-571B-463E-8546-169C12C978A2}"/>
    <dgm:cxn modelId="{E7ADDEA6-85B8-484C-A735-C848C98E744C}" type="presOf" srcId="{72361BD3-8BD1-45E7-8074-16C095A0A556}" destId="{27E41BDD-76CC-4494-81CE-E53BDD32DFE4}" srcOrd="0" destOrd="0" presId="urn:microsoft.com/office/officeart/2005/8/layout/radial5"/>
    <dgm:cxn modelId="{B2C133D0-C4DA-4CA7-942D-4D7866DC1162}" type="presParOf" srcId="{EA277807-C0CE-49DB-A3B0-3D452C208EBB}" destId="{D8DEEF69-DAEA-4C70-94B2-27151ACE93AF}" srcOrd="0" destOrd="0" presId="urn:microsoft.com/office/officeart/2005/8/layout/radial5"/>
    <dgm:cxn modelId="{09D9930F-38A0-4094-9BAA-0D333B83DF89}" type="presParOf" srcId="{EA277807-C0CE-49DB-A3B0-3D452C208EBB}" destId="{3323171B-380C-4223-B545-1369AED18BCD}" srcOrd="1" destOrd="0" presId="urn:microsoft.com/office/officeart/2005/8/layout/radial5"/>
    <dgm:cxn modelId="{E227F09F-2C51-4C83-AD0C-2AAE04C9C64E}" type="presParOf" srcId="{3323171B-380C-4223-B545-1369AED18BCD}" destId="{E60DB6E6-F8C5-4C1C-99DF-F508C29BC59C}" srcOrd="0" destOrd="0" presId="urn:microsoft.com/office/officeart/2005/8/layout/radial5"/>
    <dgm:cxn modelId="{551DF653-E6EB-4148-AFF7-CBDB1C0E99D2}" type="presParOf" srcId="{EA277807-C0CE-49DB-A3B0-3D452C208EBB}" destId="{318A8714-C981-4057-9B9E-567E8829B311}" srcOrd="2" destOrd="0" presId="urn:microsoft.com/office/officeart/2005/8/layout/radial5"/>
    <dgm:cxn modelId="{D3652E4D-106E-4604-89FC-D85B8B25E077}" type="presParOf" srcId="{EA277807-C0CE-49DB-A3B0-3D452C208EBB}" destId="{77F61993-49F8-4162-ADCA-0F72AADE531F}" srcOrd="3" destOrd="0" presId="urn:microsoft.com/office/officeart/2005/8/layout/radial5"/>
    <dgm:cxn modelId="{E839AF27-5FE7-4135-B3BE-49C0434C0085}" type="presParOf" srcId="{77F61993-49F8-4162-ADCA-0F72AADE531F}" destId="{A861A7CC-50A3-4EBA-9B2F-B8050E3B45DC}" srcOrd="0" destOrd="0" presId="urn:microsoft.com/office/officeart/2005/8/layout/radial5"/>
    <dgm:cxn modelId="{89EC6962-78B1-43AE-A7BF-0DC1C6043272}" type="presParOf" srcId="{EA277807-C0CE-49DB-A3B0-3D452C208EBB}" destId="{A9F95025-FC46-4960-8BEC-9AC0A32C0294}" srcOrd="4" destOrd="0" presId="urn:microsoft.com/office/officeart/2005/8/layout/radial5"/>
    <dgm:cxn modelId="{307C4C6D-A47F-40F9-9CF2-4987B78D3C24}" type="presParOf" srcId="{EA277807-C0CE-49DB-A3B0-3D452C208EBB}" destId="{F9EA3782-75E4-45CF-99E3-4D78C662F3FF}" srcOrd="5" destOrd="0" presId="urn:microsoft.com/office/officeart/2005/8/layout/radial5"/>
    <dgm:cxn modelId="{023911A8-FBE5-4199-B180-C40A223CEBAE}" type="presParOf" srcId="{F9EA3782-75E4-45CF-99E3-4D78C662F3FF}" destId="{6931ED3F-1971-43F3-9C9C-01C6FB9F3507}" srcOrd="0" destOrd="0" presId="urn:microsoft.com/office/officeart/2005/8/layout/radial5"/>
    <dgm:cxn modelId="{6ADE5B22-4044-4FDA-BFA8-A186E7444712}" type="presParOf" srcId="{EA277807-C0CE-49DB-A3B0-3D452C208EBB}" destId="{B9578231-B4DE-422C-8E65-3A1729F7BB7C}" srcOrd="6" destOrd="0" presId="urn:microsoft.com/office/officeart/2005/8/layout/radial5"/>
    <dgm:cxn modelId="{79754308-D20C-41F7-A04E-45086130D908}" type="presParOf" srcId="{EA277807-C0CE-49DB-A3B0-3D452C208EBB}" destId="{0890D54C-3D39-4EE9-B7F9-B638FBDDEC68}" srcOrd="7" destOrd="0" presId="urn:microsoft.com/office/officeart/2005/8/layout/radial5"/>
    <dgm:cxn modelId="{3DEE899D-280E-406C-B4C8-0BBA3A5C4300}" type="presParOf" srcId="{0890D54C-3D39-4EE9-B7F9-B638FBDDEC68}" destId="{C513B2EF-CAA4-4060-A2D8-D0A231596D30}" srcOrd="0" destOrd="0" presId="urn:microsoft.com/office/officeart/2005/8/layout/radial5"/>
    <dgm:cxn modelId="{036CFCAD-5F9F-445C-84A0-09A377CAE73B}" type="presParOf" srcId="{EA277807-C0CE-49DB-A3B0-3D452C208EBB}" destId="{4E6B196D-1E37-4303-B60A-04E648F135C6}" srcOrd="8" destOrd="0" presId="urn:microsoft.com/office/officeart/2005/8/layout/radial5"/>
    <dgm:cxn modelId="{71126BCC-854B-461E-B751-A049CE42F6EF}" type="presParOf" srcId="{EA277807-C0CE-49DB-A3B0-3D452C208EBB}" destId="{27E41BDD-76CC-4494-81CE-E53BDD32DFE4}" srcOrd="9" destOrd="0" presId="urn:microsoft.com/office/officeart/2005/8/layout/radial5"/>
    <dgm:cxn modelId="{C3A60D60-3752-457F-9F09-6321981313A8}" type="presParOf" srcId="{27E41BDD-76CC-4494-81CE-E53BDD32DFE4}" destId="{A137B7D2-2A33-4681-967D-7A93C97FDBBA}" srcOrd="0" destOrd="0" presId="urn:microsoft.com/office/officeart/2005/8/layout/radial5"/>
    <dgm:cxn modelId="{BF7D7EDC-B2B8-411B-8108-1422DEABCF4A}" type="presParOf" srcId="{EA277807-C0CE-49DB-A3B0-3D452C208EBB}" destId="{C271D294-447A-4824-B463-35E5EBA520B5}" srcOrd="10" destOrd="0" presId="urn:microsoft.com/office/officeart/2005/8/layout/radial5"/>
    <dgm:cxn modelId="{AFAE926D-9A46-4E28-9D75-034C2CCDD8AE}" type="presParOf" srcId="{EA277807-C0CE-49DB-A3B0-3D452C208EBB}" destId="{F78DE2D2-80D7-4334-8354-FA5E81E55991}" srcOrd="11" destOrd="0" presId="urn:microsoft.com/office/officeart/2005/8/layout/radial5"/>
    <dgm:cxn modelId="{4A2D1288-F2E7-4B44-9ACF-A153115F408B}" type="presParOf" srcId="{F78DE2D2-80D7-4334-8354-FA5E81E55991}" destId="{22973494-CCCE-4859-9EB6-ACF4593471C8}" srcOrd="0" destOrd="0" presId="urn:microsoft.com/office/officeart/2005/8/layout/radial5"/>
    <dgm:cxn modelId="{192CF6CB-6C03-429C-9C4B-4074DB41EF70}" type="presParOf" srcId="{EA277807-C0CE-49DB-A3B0-3D452C208EBB}" destId="{76496816-183B-4F93-83BC-505C67F35A01}" srcOrd="12"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03BB6EF-E272-4E56-BA95-DDAB8292B238}">
      <dsp:nvSpPr>
        <dsp:cNvPr id="0" name=""/>
        <dsp:cNvSpPr/>
      </dsp:nvSpPr>
      <dsp:spPr>
        <a:xfrm>
          <a:off x="0" y="0"/>
          <a:ext cx="7056783" cy="164268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ru-RU" sz="1100" b="1" kern="1200" dirty="0">
              <a:solidFill>
                <a:srgbClr val="7030A0"/>
              </a:solidFill>
              <a:latin typeface="Times New Roman" pitchFamily="18" charset="0"/>
              <a:cs typeface="Times New Roman" pitchFamily="18" charset="0"/>
            </a:rPr>
            <a:t>●</a:t>
          </a:r>
          <a:r>
            <a:rPr lang="ru-RU" sz="2000" b="1" kern="1200" dirty="0" err="1">
              <a:solidFill>
                <a:srgbClr val="7030A0"/>
              </a:solidFill>
              <a:latin typeface="Times New Roman" pitchFamily="18" charset="0"/>
              <a:cs typeface="Times New Roman" pitchFamily="18" charset="0"/>
            </a:rPr>
            <a:t>Жобаны</a:t>
          </a:r>
          <a:r>
            <a:rPr lang="kk-KZ" sz="2000" b="1" kern="1200" dirty="0">
              <a:solidFill>
                <a:srgbClr val="7030A0"/>
              </a:solidFill>
              <a:latin typeface="Times New Roman" pitchFamily="18" charset="0"/>
              <a:cs typeface="Times New Roman" pitchFamily="18" charset="0"/>
            </a:rPr>
            <a:t>ң мақсаты: </a:t>
          </a:r>
          <a:r>
            <a:rPr lang="kk-KZ" sz="2000" kern="1200" dirty="0">
              <a:solidFill>
                <a:srgbClr val="002060"/>
              </a:solidFill>
              <a:latin typeface="Times New Roman" pitchFamily="18" charset="0"/>
              <a:cs typeface="Times New Roman" pitchFamily="18" charset="0"/>
            </a:rPr>
            <a:t>Мәтінмен жұмыс барысында қолданатын оқушының сыни тұрғыдан ойлауын дамыту</a:t>
          </a:r>
          <a:endParaRPr lang="ru-RU" sz="2000" kern="1200" dirty="0">
            <a:solidFill>
              <a:srgbClr val="002060"/>
            </a:solidFill>
            <a:latin typeface="Times New Roman" pitchFamily="18" charset="0"/>
            <a:cs typeface="Times New Roman" pitchFamily="18" charset="0"/>
          </a:endParaRPr>
        </a:p>
      </dsp:txBody>
      <dsp:txXfrm>
        <a:off x="1575625" y="0"/>
        <a:ext cx="5481158" cy="1642682"/>
      </dsp:txXfrm>
    </dsp:sp>
    <dsp:sp modelId="{D63160C6-8D57-4511-91AA-CFB818F5331E}">
      <dsp:nvSpPr>
        <dsp:cNvPr id="0" name=""/>
        <dsp:cNvSpPr/>
      </dsp:nvSpPr>
      <dsp:spPr>
        <a:xfrm>
          <a:off x="164268" y="164268"/>
          <a:ext cx="1411356" cy="1314146"/>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A6B28B-6AC5-46D9-A98A-59E63C3BA9DF}">
      <dsp:nvSpPr>
        <dsp:cNvPr id="0" name=""/>
        <dsp:cNvSpPr/>
      </dsp:nvSpPr>
      <dsp:spPr>
        <a:xfrm>
          <a:off x="0" y="1806950"/>
          <a:ext cx="7056783" cy="164268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kk-KZ" sz="1100" b="1" kern="1200" dirty="0">
              <a:solidFill>
                <a:srgbClr val="7030A0"/>
              </a:solidFill>
            </a:rPr>
            <a:t>●</a:t>
          </a:r>
          <a:r>
            <a:rPr lang="kk-KZ" sz="1800" b="1" kern="1200" dirty="0">
              <a:solidFill>
                <a:srgbClr val="7030A0"/>
              </a:solidFill>
              <a:latin typeface="Times New Roman" pitchFamily="18" charset="0"/>
              <a:cs typeface="Times New Roman" pitchFamily="18" charset="0"/>
            </a:rPr>
            <a:t>Жобаның міндеттері:</a:t>
          </a:r>
          <a:r>
            <a:rPr lang="kk-KZ" sz="1800" kern="1200" dirty="0">
              <a:solidFill>
                <a:srgbClr val="002060"/>
              </a:solidFill>
              <a:latin typeface="Times New Roman" pitchFamily="18" charset="0"/>
              <a:cs typeface="Times New Roman" pitchFamily="18" charset="0"/>
            </a:rPr>
            <a:t>Әртүрлі типтегі мәтіндерді,ақпараттарды түсіну және ұғыну,рефлексия тудыру,алған білімдерін әлеуметтендіру,тәжірибеде қолдана білу дағдыларын қалыптастыру</a:t>
          </a:r>
          <a:endParaRPr lang="ru-RU" sz="1800" kern="1200" dirty="0">
            <a:solidFill>
              <a:srgbClr val="002060"/>
            </a:solidFill>
            <a:latin typeface="Times New Roman" pitchFamily="18" charset="0"/>
            <a:cs typeface="Times New Roman" pitchFamily="18" charset="0"/>
          </a:endParaRPr>
        </a:p>
      </dsp:txBody>
      <dsp:txXfrm>
        <a:off x="1575625" y="1806950"/>
        <a:ext cx="5481158" cy="1642682"/>
      </dsp:txXfrm>
    </dsp:sp>
    <dsp:sp modelId="{9DCAFCC2-4173-4C8C-914A-590102DCADE0}">
      <dsp:nvSpPr>
        <dsp:cNvPr id="0" name=""/>
        <dsp:cNvSpPr/>
      </dsp:nvSpPr>
      <dsp:spPr>
        <a:xfrm>
          <a:off x="288030" y="2016228"/>
          <a:ext cx="1267341" cy="1314146"/>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27ABAD-358A-4A7E-9842-5FE917E4462E}">
      <dsp:nvSpPr>
        <dsp:cNvPr id="0" name=""/>
        <dsp:cNvSpPr/>
      </dsp:nvSpPr>
      <dsp:spPr>
        <a:xfrm>
          <a:off x="0" y="3613901"/>
          <a:ext cx="7056783" cy="164268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kk-KZ" sz="1800" b="1" kern="1200" dirty="0">
              <a:solidFill>
                <a:srgbClr val="7030A0"/>
              </a:solidFill>
              <a:latin typeface="Times New Roman" pitchFamily="18" charset="0"/>
              <a:cs typeface="Times New Roman" pitchFamily="18" charset="0"/>
            </a:rPr>
            <a:t>●Күтілетін нәтиже: </a:t>
          </a:r>
          <a:r>
            <a:rPr lang="kk-KZ" sz="1800" kern="1200" dirty="0">
              <a:solidFill>
                <a:srgbClr val="002060"/>
              </a:solidFill>
              <a:latin typeface="Times New Roman" pitchFamily="18" charset="0"/>
              <a:cs typeface="Times New Roman" pitchFamily="18" charset="0"/>
            </a:rPr>
            <a:t>Оқушы алған білімін іс жүзінде,яғни практикада ұтымды және әлеуметтік үдерісінде сәтті пайдаланады</a:t>
          </a:r>
          <a:endParaRPr lang="ru-RU" sz="1800" kern="1200" dirty="0">
            <a:solidFill>
              <a:srgbClr val="002060"/>
            </a:solidFill>
            <a:latin typeface="Times New Roman" pitchFamily="18" charset="0"/>
            <a:cs typeface="Times New Roman" pitchFamily="18" charset="0"/>
          </a:endParaRPr>
        </a:p>
      </dsp:txBody>
      <dsp:txXfrm>
        <a:off x="1575625" y="3613901"/>
        <a:ext cx="5481158" cy="1642682"/>
      </dsp:txXfrm>
    </dsp:sp>
    <dsp:sp modelId="{ECE2DF76-0E63-4A9D-BFA6-C9ED79BC3EEE}">
      <dsp:nvSpPr>
        <dsp:cNvPr id="0" name=""/>
        <dsp:cNvSpPr/>
      </dsp:nvSpPr>
      <dsp:spPr>
        <a:xfrm>
          <a:off x="164268" y="3778169"/>
          <a:ext cx="1411356" cy="1314146"/>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E0B628B-91A2-4253-85DA-A680B2745666}">
      <dsp:nvSpPr>
        <dsp:cNvPr id="0" name=""/>
        <dsp:cNvSpPr/>
      </dsp:nvSpPr>
      <dsp:spPr>
        <a:xfrm>
          <a:off x="1188698" y="0"/>
          <a:ext cx="4586792" cy="5229200"/>
        </a:xfrm>
        <a:prstGeom prst="triangle">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7BAD8AC-0C7F-4558-BDF3-89764357299C}">
      <dsp:nvSpPr>
        <dsp:cNvPr id="0" name=""/>
        <dsp:cNvSpPr/>
      </dsp:nvSpPr>
      <dsp:spPr>
        <a:xfrm>
          <a:off x="4328004" y="41978"/>
          <a:ext cx="3795029" cy="783019"/>
        </a:xfrm>
        <a:prstGeom prst="round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kk-KZ" sz="1800" b="1" i="1" kern="1200" dirty="0" smtClean="0">
              <a:latin typeface="Times New Roman" pitchFamily="18" charset="0"/>
              <a:cs typeface="Times New Roman" pitchFamily="18" charset="0"/>
            </a:rPr>
            <a:t>1.Ескендір тарихта болған адам ба?Ол туралы не білесіндер?</a:t>
          </a:r>
          <a:endParaRPr lang="ru-RU" sz="1800" b="1" i="1" kern="1200" dirty="0">
            <a:solidFill>
              <a:srgbClr val="FF0000"/>
            </a:solidFill>
            <a:latin typeface="Times New Roman" pitchFamily="18" charset="0"/>
            <a:cs typeface="Times New Roman" pitchFamily="18" charset="0"/>
          </a:endParaRPr>
        </a:p>
      </dsp:txBody>
      <dsp:txXfrm>
        <a:off x="4328004" y="41978"/>
        <a:ext cx="3795029" cy="783019"/>
      </dsp:txXfrm>
    </dsp:sp>
    <dsp:sp modelId="{F07A6C0F-24D8-4B1B-A9B4-F1AD1A43020E}">
      <dsp:nvSpPr>
        <dsp:cNvPr id="0" name=""/>
        <dsp:cNvSpPr/>
      </dsp:nvSpPr>
      <dsp:spPr>
        <a:xfrm>
          <a:off x="4340122" y="1066592"/>
          <a:ext cx="3363256" cy="714836"/>
        </a:xfrm>
        <a:prstGeom prst="round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endParaRPr lang="kk-KZ" sz="1500" b="1" kern="1200" dirty="0" smtClean="0"/>
        </a:p>
        <a:p>
          <a:pPr lvl="0" algn="ctr" defTabSz="666750">
            <a:lnSpc>
              <a:spcPct val="90000"/>
            </a:lnSpc>
            <a:spcBef>
              <a:spcPct val="0"/>
            </a:spcBef>
            <a:spcAft>
              <a:spcPct val="35000"/>
            </a:spcAft>
          </a:pPr>
          <a:r>
            <a:rPr lang="kk-KZ" sz="1800" b="1" i="1" kern="1200" dirty="0" smtClean="0">
              <a:latin typeface="Times New Roman" pitchFamily="18" charset="0"/>
              <a:cs typeface="Times New Roman" pitchFamily="18" charset="0"/>
            </a:rPr>
            <a:t>2.Тарихта аты белгілі тағы қандай тұлғаларды білесің?</a:t>
          </a:r>
          <a:endParaRPr lang="ru-RU" sz="1800" b="1" i="1" kern="1200" dirty="0">
            <a:solidFill>
              <a:srgbClr val="FF0000"/>
            </a:solidFill>
            <a:latin typeface="Times New Roman" pitchFamily="18" charset="0"/>
            <a:cs typeface="Times New Roman" pitchFamily="18" charset="0"/>
          </a:endParaRPr>
        </a:p>
      </dsp:txBody>
      <dsp:txXfrm>
        <a:off x="4340122" y="1066592"/>
        <a:ext cx="3363256" cy="714836"/>
      </dsp:txXfrm>
    </dsp:sp>
    <dsp:sp modelId="{76E3A3E2-F3C7-4429-9181-7AF411070582}">
      <dsp:nvSpPr>
        <dsp:cNvPr id="0" name=""/>
        <dsp:cNvSpPr/>
      </dsp:nvSpPr>
      <dsp:spPr>
        <a:xfrm>
          <a:off x="4429056" y="2232249"/>
          <a:ext cx="3362678" cy="1130720"/>
        </a:xfrm>
        <a:prstGeom prst="round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b="1" i="1" kern="1200" dirty="0" smtClean="0">
              <a:latin typeface="Times New Roman" pitchFamily="18" charset="0"/>
              <a:cs typeface="Times New Roman" pitchFamily="18" charset="0"/>
            </a:rPr>
            <a:t>3.Шығармадағы ұстазы болған Аристотель,өмірде ұстазы болып табыла ма?</a:t>
          </a:r>
          <a:endParaRPr lang="ru-RU" sz="1800" b="1" i="1" kern="1200" dirty="0">
            <a:solidFill>
              <a:srgbClr val="FF0000"/>
            </a:solidFill>
            <a:latin typeface="Times New Roman" pitchFamily="18" charset="0"/>
            <a:cs typeface="Times New Roman" pitchFamily="18" charset="0"/>
          </a:endParaRPr>
        </a:p>
      </dsp:txBody>
      <dsp:txXfrm>
        <a:off x="4429056" y="2232249"/>
        <a:ext cx="3362678" cy="1130720"/>
      </dsp:txXfrm>
    </dsp:sp>
    <dsp:sp modelId="{98D1ECCB-A38B-44A7-AD69-101CA2347649}">
      <dsp:nvSpPr>
        <dsp:cNvPr id="0" name=""/>
        <dsp:cNvSpPr/>
      </dsp:nvSpPr>
      <dsp:spPr>
        <a:xfrm>
          <a:off x="4694295" y="3833155"/>
          <a:ext cx="2588493" cy="866242"/>
        </a:xfrm>
        <a:prstGeom prst="round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b="1" i="1" kern="1200" dirty="0" smtClean="0">
              <a:latin typeface="Times New Roman" pitchFamily="18" charset="0"/>
              <a:cs typeface="Times New Roman" pitchFamily="18" charset="0"/>
            </a:rPr>
            <a:t>4.Ескендір мен Аристотель замандас па?</a:t>
          </a:r>
          <a:endParaRPr lang="ru-RU" sz="1800" b="1" i="1" kern="1200" dirty="0">
            <a:latin typeface="Times New Roman" pitchFamily="18" charset="0"/>
            <a:cs typeface="Times New Roman" pitchFamily="18" charset="0"/>
          </a:endParaRPr>
        </a:p>
      </dsp:txBody>
      <dsp:txXfrm>
        <a:off x="4694295" y="3833155"/>
        <a:ext cx="2588493" cy="866242"/>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8DEEF69-DAEA-4C70-94B2-27151ACE93AF}">
      <dsp:nvSpPr>
        <dsp:cNvPr id="0" name=""/>
        <dsp:cNvSpPr/>
      </dsp:nvSpPr>
      <dsp:spPr>
        <a:xfrm>
          <a:off x="3563904" y="2070569"/>
          <a:ext cx="2246898" cy="1482328"/>
        </a:xfrm>
        <a:prstGeom prst="ellipse">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ru-RU" sz="2400" b="1" kern="1200" dirty="0" err="1" smtClean="0">
              <a:solidFill>
                <a:schemeClr val="tx1"/>
              </a:solidFill>
              <a:latin typeface="Times New Roman" pitchFamily="18" charset="0"/>
              <a:cs typeface="Times New Roman" pitchFamily="18" charset="0"/>
            </a:rPr>
            <a:t>Ескендір</a:t>
          </a:r>
          <a:endParaRPr lang="ru-RU" sz="2400" b="1" kern="1200" dirty="0">
            <a:solidFill>
              <a:schemeClr val="tx1"/>
            </a:solidFill>
            <a:latin typeface="Times New Roman" pitchFamily="18" charset="0"/>
            <a:cs typeface="Times New Roman" pitchFamily="18" charset="0"/>
          </a:endParaRPr>
        </a:p>
      </dsp:txBody>
      <dsp:txXfrm>
        <a:off x="3563904" y="2070569"/>
        <a:ext cx="2246898" cy="1482328"/>
      </dsp:txXfrm>
    </dsp:sp>
    <dsp:sp modelId="{3323171B-380C-4223-B545-1369AED18BCD}">
      <dsp:nvSpPr>
        <dsp:cNvPr id="0" name=""/>
        <dsp:cNvSpPr/>
      </dsp:nvSpPr>
      <dsp:spPr>
        <a:xfrm rot="16068556">
          <a:off x="4395247" y="1367969"/>
          <a:ext cx="493031" cy="503991"/>
        </a:xfrm>
        <a:prstGeom prst="rightArrow">
          <a:avLst>
            <a:gd name="adj1" fmla="val 60000"/>
            <a:gd name="adj2" fmla="val 50000"/>
          </a:avLst>
        </a:prstGeom>
        <a:gradFill rotWithShape="0">
          <a:gsLst>
            <a:gs pos="0">
              <a:schemeClr val="accent1">
                <a:tint val="60000"/>
                <a:hueOff val="0"/>
                <a:satOff val="0"/>
                <a:lumOff val="0"/>
                <a:alphaOff val="0"/>
                <a:tint val="75000"/>
                <a:shade val="85000"/>
                <a:satMod val="230000"/>
              </a:schemeClr>
            </a:gs>
            <a:gs pos="25000">
              <a:schemeClr val="accent1">
                <a:tint val="60000"/>
                <a:hueOff val="0"/>
                <a:satOff val="0"/>
                <a:lumOff val="0"/>
                <a:alphaOff val="0"/>
                <a:tint val="90000"/>
                <a:shade val="70000"/>
                <a:satMod val="220000"/>
              </a:schemeClr>
            </a:gs>
            <a:gs pos="50000">
              <a:schemeClr val="accent1">
                <a:tint val="60000"/>
                <a:hueOff val="0"/>
                <a:satOff val="0"/>
                <a:lumOff val="0"/>
                <a:alphaOff val="0"/>
                <a:tint val="90000"/>
                <a:shade val="58000"/>
                <a:satMod val="225000"/>
              </a:schemeClr>
            </a:gs>
            <a:gs pos="65000">
              <a:schemeClr val="accent1">
                <a:tint val="60000"/>
                <a:hueOff val="0"/>
                <a:satOff val="0"/>
                <a:lumOff val="0"/>
                <a:alphaOff val="0"/>
                <a:tint val="90000"/>
                <a:shade val="58000"/>
                <a:satMod val="225000"/>
              </a:schemeClr>
            </a:gs>
            <a:gs pos="80000">
              <a:schemeClr val="accent1">
                <a:tint val="60000"/>
                <a:hueOff val="0"/>
                <a:satOff val="0"/>
                <a:lumOff val="0"/>
                <a:alphaOff val="0"/>
                <a:tint val="90000"/>
                <a:shade val="69000"/>
                <a:satMod val="220000"/>
              </a:schemeClr>
            </a:gs>
            <a:gs pos="100000">
              <a:schemeClr val="accent1">
                <a:tint val="6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rot="16068556">
        <a:off x="4395247" y="1367969"/>
        <a:ext cx="493031" cy="503991"/>
      </dsp:txXfrm>
    </dsp:sp>
    <dsp:sp modelId="{318A8714-C981-4057-9B9E-567E8829B311}">
      <dsp:nvSpPr>
        <dsp:cNvPr id="0" name=""/>
        <dsp:cNvSpPr/>
      </dsp:nvSpPr>
      <dsp:spPr>
        <a:xfrm>
          <a:off x="3131836" y="54330"/>
          <a:ext cx="2941650" cy="1086961"/>
        </a:xfrm>
        <a:prstGeom prst="ellipse">
          <a:avLst/>
        </a:prstGeom>
        <a:solidFill>
          <a:srgbClr val="92D050"/>
        </a:soli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ru-RU" sz="2800" b="1" kern="1200" dirty="0">
            <a:solidFill>
              <a:schemeClr val="tx1"/>
            </a:solidFill>
            <a:latin typeface="Times New Roman" pitchFamily="18" charset="0"/>
            <a:cs typeface="Times New Roman" pitchFamily="18" charset="0"/>
          </a:endParaRPr>
        </a:p>
      </dsp:txBody>
      <dsp:txXfrm>
        <a:off x="3131836" y="54330"/>
        <a:ext cx="2941650" cy="1086961"/>
      </dsp:txXfrm>
    </dsp:sp>
    <dsp:sp modelId="{77F61993-49F8-4162-ADCA-0F72AADE531F}">
      <dsp:nvSpPr>
        <dsp:cNvPr id="0" name=""/>
        <dsp:cNvSpPr/>
      </dsp:nvSpPr>
      <dsp:spPr>
        <a:xfrm rot="20270347">
          <a:off x="5813500" y="2001314"/>
          <a:ext cx="489800" cy="503991"/>
        </a:xfrm>
        <a:prstGeom prst="rightArrow">
          <a:avLst>
            <a:gd name="adj1" fmla="val 60000"/>
            <a:gd name="adj2" fmla="val 50000"/>
          </a:avLst>
        </a:prstGeom>
        <a:gradFill rotWithShape="0">
          <a:gsLst>
            <a:gs pos="0">
              <a:schemeClr val="accent1">
                <a:tint val="60000"/>
                <a:hueOff val="0"/>
                <a:satOff val="0"/>
                <a:lumOff val="0"/>
                <a:alphaOff val="0"/>
                <a:tint val="75000"/>
                <a:shade val="85000"/>
                <a:satMod val="230000"/>
              </a:schemeClr>
            </a:gs>
            <a:gs pos="25000">
              <a:schemeClr val="accent1">
                <a:tint val="60000"/>
                <a:hueOff val="0"/>
                <a:satOff val="0"/>
                <a:lumOff val="0"/>
                <a:alphaOff val="0"/>
                <a:tint val="90000"/>
                <a:shade val="70000"/>
                <a:satMod val="220000"/>
              </a:schemeClr>
            </a:gs>
            <a:gs pos="50000">
              <a:schemeClr val="accent1">
                <a:tint val="60000"/>
                <a:hueOff val="0"/>
                <a:satOff val="0"/>
                <a:lumOff val="0"/>
                <a:alphaOff val="0"/>
                <a:tint val="90000"/>
                <a:shade val="58000"/>
                <a:satMod val="225000"/>
              </a:schemeClr>
            </a:gs>
            <a:gs pos="65000">
              <a:schemeClr val="accent1">
                <a:tint val="60000"/>
                <a:hueOff val="0"/>
                <a:satOff val="0"/>
                <a:lumOff val="0"/>
                <a:alphaOff val="0"/>
                <a:tint val="90000"/>
                <a:shade val="58000"/>
                <a:satMod val="225000"/>
              </a:schemeClr>
            </a:gs>
            <a:gs pos="80000">
              <a:schemeClr val="accent1">
                <a:tint val="60000"/>
                <a:hueOff val="0"/>
                <a:satOff val="0"/>
                <a:lumOff val="0"/>
                <a:alphaOff val="0"/>
                <a:tint val="90000"/>
                <a:shade val="69000"/>
                <a:satMod val="220000"/>
              </a:schemeClr>
            </a:gs>
            <a:gs pos="100000">
              <a:schemeClr val="accent1">
                <a:tint val="6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rot="20270347">
        <a:off x="5813500" y="2001314"/>
        <a:ext cx="489800" cy="503991"/>
      </dsp:txXfrm>
    </dsp:sp>
    <dsp:sp modelId="{A9F95025-FC46-4960-8BEC-9AC0A32C0294}">
      <dsp:nvSpPr>
        <dsp:cNvPr id="0" name=""/>
        <dsp:cNvSpPr/>
      </dsp:nvSpPr>
      <dsp:spPr>
        <a:xfrm>
          <a:off x="6143637" y="1045226"/>
          <a:ext cx="2740972" cy="1230347"/>
        </a:xfrm>
        <a:prstGeom prst="ellipse">
          <a:avLst/>
        </a:prstGeom>
        <a:solidFill>
          <a:srgbClr val="FFC000"/>
        </a:soli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ru-RU" sz="2000" b="1" kern="1200" dirty="0">
            <a:solidFill>
              <a:schemeClr val="tx1"/>
            </a:solidFill>
            <a:latin typeface="Times New Roman" pitchFamily="18" charset="0"/>
            <a:cs typeface="Times New Roman" pitchFamily="18" charset="0"/>
          </a:endParaRPr>
        </a:p>
      </dsp:txBody>
      <dsp:txXfrm>
        <a:off x="6143637" y="1045226"/>
        <a:ext cx="2740972" cy="1230347"/>
      </dsp:txXfrm>
    </dsp:sp>
    <dsp:sp modelId="{F9EA3782-75E4-45CF-99E3-4D78C662F3FF}">
      <dsp:nvSpPr>
        <dsp:cNvPr id="0" name=""/>
        <dsp:cNvSpPr/>
      </dsp:nvSpPr>
      <dsp:spPr>
        <a:xfrm rot="797404">
          <a:off x="5879825" y="2882159"/>
          <a:ext cx="345055" cy="503991"/>
        </a:xfrm>
        <a:prstGeom prst="rightArrow">
          <a:avLst>
            <a:gd name="adj1" fmla="val 60000"/>
            <a:gd name="adj2" fmla="val 50000"/>
          </a:avLst>
        </a:prstGeom>
        <a:gradFill rotWithShape="0">
          <a:gsLst>
            <a:gs pos="0">
              <a:schemeClr val="accent1">
                <a:tint val="60000"/>
                <a:hueOff val="0"/>
                <a:satOff val="0"/>
                <a:lumOff val="0"/>
                <a:alphaOff val="0"/>
                <a:tint val="75000"/>
                <a:shade val="85000"/>
                <a:satMod val="230000"/>
              </a:schemeClr>
            </a:gs>
            <a:gs pos="25000">
              <a:schemeClr val="accent1">
                <a:tint val="60000"/>
                <a:hueOff val="0"/>
                <a:satOff val="0"/>
                <a:lumOff val="0"/>
                <a:alphaOff val="0"/>
                <a:tint val="90000"/>
                <a:shade val="70000"/>
                <a:satMod val="220000"/>
              </a:schemeClr>
            </a:gs>
            <a:gs pos="50000">
              <a:schemeClr val="accent1">
                <a:tint val="60000"/>
                <a:hueOff val="0"/>
                <a:satOff val="0"/>
                <a:lumOff val="0"/>
                <a:alphaOff val="0"/>
                <a:tint val="90000"/>
                <a:shade val="58000"/>
                <a:satMod val="225000"/>
              </a:schemeClr>
            </a:gs>
            <a:gs pos="65000">
              <a:schemeClr val="accent1">
                <a:tint val="60000"/>
                <a:hueOff val="0"/>
                <a:satOff val="0"/>
                <a:lumOff val="0"/>
                <a:alphaOff val="0"/>
                <a:tint val="90000"/>
                <a:shade val="58000"/>
                <a:satMod val="225000"/>
              </a:schemeClr>
            </a:gs>
            <a:gs pos="80000">
              <a:schemeClr val="accent1">
                <a:tint val="60000"/>
                <a:hueOff val="0"/>
                <a:satOff val="0"/>
                <a:lumOff val="0"/>
                <a:alphaOff val="0"/>
                <a:tint val="90000"/>
                <a:shade val="69000"/>
                <a:satMod val="220000"/>
              </a:schemeClr>
            </a:gs>
            <a:gs pos="100000">
              <a:schemeClr val="accent1">
                <a:tint val="6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rot="797404">
        <a:off x="5879825" y="2882159"/>
        <a:ext cx="345055" cy="503991"/>
      </dsp:txXfrm>
    </dsp:sp>
    <dsp:sp modelId="{B9578231-B4DE-422C-8E65-3A1729F7BB7C}">
      <dsp:nvSpPr>
        <dsp:cNvPr id="0" name=""/>
        <dsp:cNvSpPr/>
      </dsp:nvSpPr>
      <dsp:spPr>
        <a:xfrm>
          <a:off x="6215076" y="2902623"/>
          <a:ext cx="2706582" cy="1179251"/>
        </a:xfrm>
        <a:prstGeom prst="ellipse">
          <a:avLst/>
        </a:prstGeom>
        <a:solidFill>
          <a:srgbClr val="00B0F0"/>
        </a:soli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ru-RU" sz="2400" b="1" kern="1200" dirty="0">
            <a:solidFill>
              <a:schemeClr val="tx1"/>
            </a:solidFill>
            <a:latin typeface="Times New Roman" pitchFamily="18" charset="0"/>
            <a:cs typeface="Times New Roman" pitchFamily="18" charset="0"/>
          </a:endParaRPr>
        </a:p>
      </dsp:txBody>
      <dsp:txXfrm>
        <a:off x="6215076" y="2902623"/>
        <a:ext cx="2706582" cy="1179251"/>
      </dsp:txXfrm>
    </dsp:sp>
    <dsp:sp modelId="{0890D54C-3D39-4EE9-B7F9-B638FBDDEC68}">
      <dsp:nvSpPr>
        <dsp:cNvPr id="0" name=""/>
        <dsp:cNvSpPr/>
      </dsp:nvSpPr>
      <dsp:spPr>
        <a:xfrm rot="5525901">
          <a:off x="4472831" y="3621861"/>
          <a:ext cx="351211" cy="503991"/>
        </a:xfrm>
        <a:prstGeom prst="rightArrow">
          <a:avLst>
            <a:gd name="adj1" fmla="val 60000"/>
            <a:gd name="adj2" fmla="val 50000"/>
          </a:avLst>
        </a:prstGeom>
        <a:gradFill rotWithShape="0">
          <a:gsLst>
            <a:gs pos="0">
              <a:schemeClr val="accent1">
                <a:tint val="60000"/>
                <a:hueOff val="0"/>
                <a:satOff val="0"/>
                <a:lumOff val="0"/>
                <a:alphaOff val="0"/>
                <a:tint val="75000"/>
                <a:shade val="85000"/>
                <a:satMod val="230000"/>
              </a:schemeClr>
            </a:gs>
            <a:gs pos="25000">
              <a:schemeClr val="accent1">
                <a:tint val="60000"/>
                <a:hueOff val="0"/>
                <a:satOff val="0"/>
                <a:lumOff val="0"/>
                <a:alphaOff val="0"/>
                <a:tint val="90000"/>
                <a:shade val="70000"/>
                <a:satMod val="220000"/>
              </a:schemeClr>
            </a:gs>
            <a:gs pos="50000">
              <a:schemeClr val="accent1">
                <a:tint val="60000"/>
                <a:hueOff val="0"/>
                <a:satOff val="0"/>
                <a:lumOff val="0"/>
                <a:alphaOff val="0"/>
                <a:tint val="90000"/>
                <a:shade val="58000"/>
                <a:satMod val="225000"/>
              </a:schemeClr>
            </a:gs>
            <a:gs pos="65000">
              <a:schemeClr val="accent1">
                <a:tint val="60000"/>
                <a:hueOff val="0"/>
                <a:satOff val="0"/>
                <a:lumOff val="0"/>
                <a:alphaOff val="0"/>
                <a:tint val="90000"/>
                <a:shade val="58000"/>
                <a:satMod val="225000"/>
              </a:schemeClr>
            </a:gs>
            <a:gs pos="80000">
              <a:schemeClr val="accent1">
                <a:tint val="60000"/>
                <a:hueOff val="0"/>
                <a:satOff val="0"/>
                <a:lumOff val="0"/>
                <a:alphaOff val="0"/>
                <a:tint val="90000"/>
                <a:shade val="69000"/>
                <a:satMod val="220000"/>
              </a:schemeClr>
            </a:gs>
            <a:gs pos="100000">
              <a:schemeClr val="accent1">
                <a:tint val="6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rot="5525901">
        <a:off x="4472831" y="3621861"/>
        <a:ext cx="351211" cy="503991"/>
      </dsp:txXfrm>
    </dsp:sp>
    <dsp:sp modelId="{4E6B196D-1E37-4303-B60A-04E648F135C6}">
      <dsp:nvSpPr>
        <dsp:cNvPr id="0" name=""/>
        <dsp:cNvSpPr/>
      </dsp:nvSpPr>
      <dsp:spPr>
        <a:xfrm>
          <a:off x="3055441" y="4214848"/>
          <a:ext cx="3119085" cy="1144134"/>
        </a:xfrm>
        <a:prstGeom prst="ellipse">
          <a:avLst/>
        </a:prstGeom>
        <a:solidFill>
          <a:srgbClr val="0070C0"/>
        </a:soli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ru-RU" sz="2000" b="1" kern="1200" dirty="0">
            <a:solidFill>
              <a:schemeClr val="tx1"/>
            </a:solidFill>
            <a:latin typeface="Times New Roman" pitchFamily="18" charset="0"/>
            <a:cs typeface="Times New Roman" pitchFamily="18" charset="0"/>
          </a:endParaRPr>
        </a:p>
      </dsp:txBody>
      <dsp:txXfrm>
        <a:off x="3055441" y="4214848"/>
        <a:ext cx="3119085" cy="1144134"/>
      </dsp:txXfrm>
    </dsp:sp>
    <dsp:sp modelId="{27E41BDD-76CC-4494-81CE-E53BDD32DFE4}">
      <dsp:nvSpPr>
        <dsp:cNvPr id="0" name=""/>
        <dsp:cNvSpPr/>
      </dsp:nvSpPr>
      <dsp:spPr>
        <a:xfrm rot="9921381">
          <a:off x="2948764" y="2948565"/>
          <a:ext cx="501008" cy="503991"/>
        </a:xfrm>
        <a:prstGeom prst="rightArrow">
          <a:avLst>
            <a:gd name="adj1" fmla="val 60000"/>
            <a:gd name="adj2" fmla="val 50000"/>
          </a:avLst>
        </a:prstGeom>
        <a:gradFill rotWithShape="0">
          <a:gsLst>
            <a:gs pos="0">
              <a:schemeClr val="accent1">
                <a:tint val="60000"/>
                <a:hueOff val="0"/>
                <a:satOff val="0"/>
                <a:lumOff val="0"/>
                <a:alphaOff val="0"/>
                <a:tint val="75000"/>
                <a:shade val="85000"/>
                <a:satMod val="230000"/>
              </a:schemeClr>
            </a:gs>
            <a:gs pos="25000">
              <a:schemeClr val="accent1">
                <a:tint val="60000"/>
                <a:hueOff val="0"/>
                <a:satOff val="0"/>
                <a:lumOff val="0"/>
                <a:alphaOff val="0"/>
                <a:tint val="90000"/>
                <a:shade val="70000"/>
                <a:satMod val="220000"/>
              </a:schemeClr>
            </a:gs>
            <a:gs pos="50000">
              <a:schemeClr val="accent1">
                <a:tint val="60000"/>
                <a:hueOff val="0"/>
                <a:satOff val="0"/>
                <a:lumOff val="0"/>
                <a:alphaOff val="0"/>
                <a:tint val="90000"/>
                <a:shade val="58000"/>
                <a:satMod val="225000"/>
              </a:schemeClr>
            </a:gs>
            <a:gs pos="65000">
              <a:schemeClr val="accent1">
                <a:tint val="60000"/>
                <a:hueOff val="0"/>
                <a:satOff val="0"/>
                <a:lumOff val="0"/>
                <a:alphaOff val="0"/>
                <a:tint val="90000"/>
                <a:shade val="58000"/>
                <a:satMod val="225000"/>
              </a:schemeClr>
            </a:gs>
            <a:gs pos="80000">
              <a:schemeClr val="accent1">
                <a:tint val="60000"/>
                <a:hueOff val="0"/>
                <a:satOff val="0"/>
                <a:lumOff val="0"/>
                <a:alphaOff val="0"/>
                <a:tint val="90000"/>
                <a:shade val="69000"/>
                <a:satMod val="220000"/>
              </a:schemeClr>
            </a:gs>
            <a:gs pos="100000">
              <a:schemeClr val="accent1">
                <a:tint val="6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rot="9921381">
        <a:off x="2948764" y="2948565"/>
        <a:ext cx="501008" cy="503991"/>
      </dsp:txXfrm>
    </dsp:sp>
    <dsp:sp modelId="{C271D294-447A-4824-B463-35E5EBA520B5}">
      <dsp:nvSpPr>
        <dsp:cNvPr id="0" name=""/>
        <dsp:cNvSpPr/>
      </dsp:nvSpPr>
      <dsp:spPr>
        <a:xfrm>
          <a:off x="1" y="2974047"/>
          <a:ext cx="2912908" cy="1363801"/>
        </a:xfrm>
        <a:prstGeom prst="ellipse">
          <a:avLst/>
        </a:prstGeom>
        <a:solidFill>
          <a:srgbClr val="FF5050"/>
        </a:soli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ru-RU" sz="2000" b="1" kern="1200" dirty="0">
            <a:solidFill>
              <a:schemeClr val="tx1"/>
            </a:solidFill>
            <a:latin typeface="Times New Roman" pitchFamily="18" charset="0"/>
            <a:cs typeface="Times New Roman" pitchFamily="18" charset="0"/>
          </a:endParaRPr>
        </a:p>
      </dsp:txBody>
      <dsp:txXfrm>
        <a:off x="1" y="2974047"/>
        <a:ext cx="2912908" cy="1363801"/>
      </dsp:txXfrm>
    </dsp:sp>
    <dsp:sp modelId="{F78DE2D2-80D7-4334-8354-FA5E81E55991}">
      <dsp:nvSpPr>
        <dsp:cNvPr id="0" name=""/>
        <dsp:cNvSpPr/>
      </dsp:nvSpPr>
      <dsp:spPr>
        <a:xfrm rot="12033590">
          <a:off x="2952843" y="2013917"/>
          <a:ext cx="558567" cy="503991"/>
        </a:xfrm>
        <a:prstGeom prst="rightArrow">
          <a:avLst>
            <a:gd name="adj1" fmla="val 60000"/>
            <a:gd name="adj2" fmla="val 50000"/>
          </a:avLst>
        </a:prstGeom>
        <a:gradFill rotWithShape="0">
          <a:gsLst>
            <a:gs pos="0">
              <a:schemeClr val="accent1">
                <a:tint val="60000"/>
                <a:hueOff val="0"/>
                <a:satOff val="0"/>
                <a:lumOff val="0"/>
                <a:alphaOff val="0"/>
                <a:tint val="75000"/>
                <a:shade val="85000"/>
                <a:satMod val="230000"/>
              </a:schemeClr>
            </a:gs>
            <a:gs pos="25000">
              <a:schemeClr val="accent1">
                <a:tint val="60000"/>
                <a:hueOff val="0"/>
                <a:satOff val="0"/>
                <a:lumOff val="0"/>
                <a:alphaOff val="0"/>
                <a:tint val="90000"/>
                <a:shade val="70000"/>
                <a:satMod val="220000"/>
              </a:schemeClr>
            </a:gs>
            <a:gs pos="50000">
              <a:schemeClr val="accent1">
                <a:tint val="60000"/>
                <a:hueOff val="0"/>
                <a:satOff val="0"/>
                <a:lumOff val="0"/>
                <a:alphaOff val="0"/>
                <a:tint val="90000"/>
                <a:shade val="58000"/>
                <a:satMod val="225000"/>
              </a:schemeClr>
            </a:gs>
            <a:gs pos="65000">
              <a:schemeClr val="accent1">
                <a:tint val="60000"/>
                <a:hueOff val="0"/>
                <a:satOff val="0"/>
                <a:lumOff val="0"/>
                <a:alphaOff val="0"/>
                <a:tint val="90000"/>
                <a:shade val="58000"/>
                <a:satMod val="225000"/>
              </a:schemeClr>
            </a:gs>
            <a:gs pos="80000">
              <a:schemeClr val="accent1">
                <a:tint val="60000"/>
                <a:hueOff val="0"/>
                <a:satOff val="0"/>
                <a:lumOff val="0"/>
                <a:alphaOff val="0"/>
                <a:tint val="90000"/>
                <a:shade val="69000"/>
                <a:satMod val="220000"/>
              </a:schemeClr>
            </a:gs>
            <a:gs pos="100000">
              <a:schemeClr val="accent1">
                <a:tint val="6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rot="12033590">
        <a:off x="2952843" y="2013917"/>
        <a:ext cx="558567" cy="503991"/>
      </dsp:txXfrm>
    </dsp:sp>
    <dsp:sp modelId="{76496816-183B-4F93-83BC-505C67F35A01}">
      <dsp:nvSpPr>
        <dsp:cNvPr id="0" name=""/>
        <dsp:cNvSpPr/>
      </dsp:nvSpPr>
      <dsp:spPr>
        <a:xfrm>
          <a:off x="285718" y="1071569"/>
          <a:ext cx="2769670" cy="1217273"/>
        </a:xfrm>
        <a:prstGeom prst="ellipse">
          <a:avLst/>
        </a:prstGeom>
        <a:solidFill>
          <a:srgbClr val="CC99FF"/>
        </a:soli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ru-RU" sz="2000" b="1" kern="1200" dirty="0">
            <a:solidFill>
              <a:schemeClr val="tx1"/>
            </a:solidFill>
            <a:latin typeface="Times New Roman" pitchFamily="18" charset="0"/>
            <a:cs typeface="Times New Roman" pitchFamily="18" charset="0"/>
          </a:endParaRPr>
        </a:p>
      </dsp:txBody>
      <dsp:txXfrm>
        <a:off x="285718" y="1071569"/>
        <a:ext cx="2769670" cy="1217273"/>
      </dsp:txXfrm>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90C0B6-628B-4F46-AC81-149A9CB0CBE0}" type="datetimeFigureOut">
              <a:rPr lang="ru-RU" smtClean="0"/>
              <a:pPr/>
              <a:t>25.04.2020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D7F609-BC23-4CF9-A3A5-37432FFB29E1}" type="slidenum">
              <a:rPr lang="ru-RU" smtClean="0"/>
              <a:pPr/>
              <a:t>‹#›</a:t>
            </a:fld>
            <a:endParaRPr lang="ru-RU"/>
          </a:p>
        </p:txBody>
      </p:sp>
    </p:spTree>
    <p:extLst>
      <p:ext uri="{BB962C8B-B14F-4D97-AF65-F5344CB8AC3E}">
        <p14:creationId xmlns:p14="http://schemas.microsoft.com/office/powerpoint/2010/main" xmlns="" val="3836580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25.04.2020</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685800"/>
            <a:ext cx="73914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828800"/>
            <a:ext cx="8229600" cy="4495800"/>
          </a:xfrm>
        </p:spPr>
        <p:txBody>
          <a:bodyPr/>
          <a:lstStyle/>
          <a:p>
            <a:pPr lvl="0"/>
            <a:r>
              <a:rPr lang="ru-RU" noProof="0" smtClean="0"/>
              <a:t>Вставка таблицы</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256C444-B835-4B24-A1A4-0F2E53D44FD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25.04.2020</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25.04.2020</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25.04.2020</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25.04.2020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25.04.2020</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25.04.2020</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25.04.2020</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25.04.2020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25.04.2020</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gif"/></Relationships>
</file>

<file path=ppt/slides/_rels/slide10.xml.rels><?xml version="1.0" encoding="UTF-8" standalone="yes"?>
<Relationships xmlns="http://schemas.openxmlformats.org/package/2006/relationships"><Relationship Id="rId8" Type="http://schemas.openxmlformats.org/officeDocument/2006/relationships/hyperlink" Target="http://kk.wikipedia.org/wiki/%D2%9A%D0%BE%D2%9B%D0%B0%D0%BD" TargetMode="External"/><Relationship Id="rId13" Type="http://schemas.openxmlformats.org/officeDocument/2006/relationships/hyperlink" Target="http://kk.wikipedia.org/w/index.php?title=%D0%90%D1%80%D1%80%D0%B8%D0%B0%D0%BD&amp;action=edit&amp;redlink=1" TargetMode="External"/><Relationship Id="rId18" Type="http://schemas.openxmlformats.org/officeDocument/2006/relationships/hyperlink" Target="http://kk.wikipedia.org/w/index.php?title=%D0%9F%D0%B0%D1%80%D0%B0%D0%BF%D0%B0%D0%BC%D0%B8%D0%B7%D1%83%D1%81&amp;action=edit&amp;redlink=1" TargetMode="External"/><Relationship Id="rId3" Type="http://schemas.openxmlformats.org/officeDocument/2006/relationships/hyperlink" Target="http://kk.wikipedia.org/w/index.php?title=%D0%91.%D0%B7.%D0%B1._323_%D0%B6.&amp;action=edit&amp;redlink=1" TargetMode="External"/><Relationship Id="rId21" Type="http://schemas.openxmlformats.org/officeDocument/2006/relationships/image" Target="../media/image21.jpeg"/><Relationship Id="rId7" Type="http://schemas.openxmlformats.org/officeDocument/2006/relationships/hyperlink" Target="http://kk.wikipedia.org/wiki/%D0%9A%D0%B8%D1%80" TargetMode="External"/><Relationship Id="rId12" Type="http://schemas.openxmlformats.org/officeDocument/2006/relationships/hyperlink" Target="http://kk.wikipedia.org/wiki/%D0%A1%D1%8B%D1%80%D0%B4%D0%B0%D1%80%D0%B8%D1%8F" TargetMode="External"/><Relationship Id="rId17" Type="http://schemas.openxmlformats.org/officeDocument/2006/relationships/hyperlink" Target="http://kk.wikipedia.org/wiki/%D0%A2%D0%B0%D0%BD%D0%B0%D0%B8%D1%81" TargetMode="External"/><Relationship Id="rId2" Type="http://schemas.openxmlformats.org/officeDocument/2006/relationships/hyperlink" Target="http://kk.wikipedia.org/w/index.php?title=%D0%91.%D0%B7.%D0%B1._356_%D0%B6.&amp;action=edit&amp;redlink=1" TargetMode="External"/><Relationship Id="rId16" Type="http://schemas.openxmlformats.org/officeDocument/2006/relationships/hyperlink" Target="http://kk.wikipedia.org/wiki/%D0%9A%D0%B0%D0%B2%D0%BA%D0%B0%D0%B7" TargetMode="External"/><Relationship Id="rId20" Type="http://schemas.openxmlformats.org/officeDocument/2006/relationships/hyperlink" Target="http://kk.wikipedia.org/wiki/%D0%A1%D1%82%D1%80%D0%B0%D0%B1%D0%BE%D0%BD" TargetMode="External"/><Relationship Id="rId1" Type="http://schemas.openxmlformats.org/officeDocument/2006/relationships/slideLayout" Target="../slideLayouts/slideLayout2.xml"/><Relationship Id="rId6" Type="http://schemas.openxmlformats.org/officeDocument/2006/relationships/hyperlink" Target="http://kk.wikipedia.org/wiki/%D0%95%D1%81%D0%BA%D0%B5%D0%BD%D0%B4%D1%96%D1%80_%D0%97%D2%B1%D0%BB%D2%9B%D0%B0%D1%80%D0%BD%D0%B0%D0%B9%D1%8B%D0%BD" TargetMode="External"/><Relationship Id="rId11" Type="http://schemas.openxmlformats.org/officeDocument/2006/relationships/hyperlink" Target="http://kk.wikipedia.org/w/index.php?title=%D0%90%D1%80%D1%85%D0%B5%D0%BE%D0%BB%D0%BE%D0%B3&amp;action=edit&amp;redlink=1" TargetMode="External"/><Relationship Id="rId5" Type="http://schemas.openxmlformats.org/officeDocument/2006/relationships/hyperlink" Target="http://kk.wikipedia.org/w/index.php?title=%D0%95%D0%B6%D0%B5%D0%BB%D0%B3%D1%96_%D0%9C%D0%B0%D0%BA%D0%B5%D0%B4%D0%BE%D0%BD%D0%B8%D1%8F&amp;action=edit&amp;redlink=1" TargetMode="External"/><Relationship Id="rId15" Type="http://schemas.openxmlformats.org/officeDocument/2006/relationships/hyperlink" Target="http://kk.wikipedia.org/w/index.php?title=%D0%9A%D0%B2%D0%B8%D0%BD%D1%82_%D0%9A%D1%83%D1%80%D1%86%D0%B8%D0%B9&amp;action=edit&amp;redlink=1" TargetMode="External"/><Relationship Id="rId10" Type="http://schemas.openxmlformats.org/officeDocument/2006/relationships/hyperlink" Target="http://kk.wikipedia.org/wiki/%D0%90%D0%B7%D0%B8%D1%8F" TargetMode="External"/><Relationship Id="rId19" Type="http://schemas.openxmlformats.org/officeDocument/2006/relationships/hyperlink" Target="http://kk.wikipedia.org/w/index.php?title=%D0%90%D0%B7%D0%BE%D0%B2&amp;action=edit&amp;redlink=1" TargetMode="External"/><Relationship Id="rId4" Type="http://schemas.openxmlformats.org/officeDocument/2006/relationships/hyperlink" Target="http://kk.wikipedia.org/w/index.php?title=%D0%91.%D0%B7.%D0%B1._336_%D0%B6%D1%8B%D0%BB&amp;action=edit&amp;redlink=1" TargetMode="External"/><Relationship Id="rId9" Type="http://schemas.openxmlformats.org/officeDocument/2006/relationships/hyperlink" Target="http://kk.wikipedia.org/w/index.php?title=%D0%A5%D0%BE%D0%B4%D0%B6%D0%B5%D0%BD%D1%82&amp;action=edit&amp;redlink=1" TargetMode="External"/><Relationship Id="rId14" Type="http://schemas.openxmlformats.org/officeDocument/2006/relationships/hyperlink" Target="http://kk.wikipedia.org/w/index.php?title=%D0%90%D0%BC%D0%BC%D0%B8%D0%B0%D0%BD_%D0%9C%D0%B0%D1%80%D1%86%D0%B5%D0%BB%D0%B8%D0%BD&amp;action=edit&amp;redlink=1"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kk.wikipedia.org/wiki/%D0%90%D0%B7%D0%B8%D1%8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9.gif"/><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2.jpeg"/><Relationship Id="rId7" Type="http://schemas.openxmlformats.org/officeDocument/2006/relationships/diagramColors" Target="../diagrams/colors1.xm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descr="D:\ФОТО  С ДЕТЬМИ\РИСУНКИ\3108910-.jpg"/>
          <p:cNvPicPr>
            <a:picLocks noChangeAspect="1" noChangeArrowheads="1"/>
          </p:cNvPicPr>
          <p:nvPr/>
        </p:nvPicPr>
        <p:blipFill>
          <a:blip r:embed="rId2" cstate="print">
            <a:clrChange>
              <a:clrFrom>
                <a:srgbClr val="F2F1F6"/>
              </a:clrFrom>
              <a:clrTo>
                <a:srgbClr val="F2F1F6">
                  <a:alpha val="0"/>
                </a:srgbClr>
              </a:clrTo>
            </a:clrChange>
          </a:blip>
          <a:srcRect t="30338" r="23750" b="19101"/>
          <a:stretch>
            <a:fillRect/>
          </a:stretch>
        </p:blipFill>
        <p:spPr bwMode="auto">
          <a:xfrm>
            <a:off x="285750" y="4643438"/>
            <a:ext cx="3857625" cy="1708150"/>
          </a:xfrm>
          <a:prstGeom prst="rect">
            <a:avLst/>
          </a:prstGeom>
          <a:noFill/>
          <a:ln w="9525">
            <a:noFill/>
            <a:miter lim="800000"/>
            <a:headEnd/>
            <a:tailEnd/>
          </a:ln>
        </p:spPr>
      </p:pic>
      <p:sp>
        <p:nvSpPr>
          <p:cNvPr id="10" name="Прямоугольник 9"/>
          <p:cNvSpPr/>
          <p:nvPr/>
        </p:nvSpPr>
        <p:spPr>
          <a:xfrm>
            <a:off x="4143375" y="1714500"/>
            <a:ext cx="4214813" cy="1938338"/>
          </a:xfrm>
          <a:prstGeom prst="rect">
            <a:avLst/>
          </a:prstGeom>
        </p:spPr>
        <p:txBody>
          <a:bodyPr>
            <a:spAutoFit/>
          </a:bodyPr>
          <a:lstStyle/>
          <a:p>
            <a:pPr algn="ctr">
              <a:defRPr/>
            </a:pPr>
            <a:endParaRPr lang="kk-KZ" sz="2400" b="1" dirty="0">
              <a:solidFill>
                <a:schemeClr val="tx1">
                  <a:lumMod val="60000"/>
                  <a:lumOff val="40000"/>
                </a:schemeClr>
              </a:solidFill>
              <a:latin typeface="Times New Roman" pitchFamily="18" charset="0"/>
              <a:ea typeface="Times New Roman" pitchFamily="18" charset="0"/>
              <a:cs typeface="Times New Roman" pitchFamily="18" charset="0"/>
            </a:endParaRPr>
          </a:p>
          <a:p>
            <a:pPr algn="ctr">
              <a:defRPr/>
            </a:pPr>
            <a:endParaRPr lang="kk-KZ" sz="2400" b="1" dirty="0">
              <a:solidFill>
                <a:schemeClr val="tx1">
                  <a:lumMod val="60000"/>
                  <a:lumOff val="40000"/>
                </a:schemeClr>
              </a:solidFill>
              <a:latin typeface="Times New Roman" pitchFamily="18" charset="0"/>
              <a:ea typeface="Times New Roman" pitchFamily="18" charset="0"/>
              <a:cs typeface="Times New Roman" pitchFamily="18" charset="0"/>
            </a:endParaRPr>
          </a:p>
          <a:p>
            <a:pPr algn="ctr">
              <a:defRPr/>
            </a:pPr>
            <a:endParaRPr lang="kk-KZ" sz="2400" b="1" dirty="0">
              <a:solidFill>
                <a:schemeClr val="tx1">
                  <a:lumMod val="60000"/>
                  <a:lumOff val="40000"/>
                </a:schemeClr>
              </a:solidFill>
              <a:latin typeface="Times New Roman" pitchFamily="18" charset="0"/>
              <a:ea typeface="Times New Roman" pitchFamily="18" charset="0"/>
              <a:cs typeface="Times New Roman" pitchFamily="18" charset="0"/>
            </a:endParaRPr>
          </a:p>
          <a:p>
            <a:pPr algn="ctr">
              <a:defRPr/>
            </a:pPr>
            <a:endParaRPr lang="kk-KZ" sz="2400" b="1" dirty="0">
              <a:solidFill>
                <a:schemeClr val="tx1">
                  <a:lumMod val="60000"/>
                  <a:lumOff val="40000"/>
                </a:schemeClr>
              </a:solidFill>
              <a:latin typeface="Times New Roman" pitchFamily="18" charset="0"/>
              <a:ea typeface="Times New Roman" pitchFamily="18" charset="0"/>
              <a:cs typeface="Times New Roman" pitchFamily="18" charset="0"/>
            </a:endParaRPr>
          </a:p>
          <a:p>
            <a:pPr algn="ctr">
              <a:defRPr/>
            </a:pPr>
            <a:endParaRPr lang="kk-KZ" sz="2400" b="1" dirty="0">
              <a:solidFill>
                <a:schemeClr val="tx1">
                  <a:lumMod val="60000"/>
                  <a:lumOff val="40000"/>
                </a:schemeClr>
              </a:solidFill>
              <a:latin typeface="Times New Roman" pitchFamily="18" charset="0"/>
              <a:ea typeface="Times New Roman" pitchFamily="18" charset="0"/>
              <a:cs typeface="Times New Roman" pitchFamily="18" charset="0"/>
            </a:endParaRPr>
          </a:p>
        </p:txBody>
      </p:sp>
      <p:pic>
        <p:nvPicPr>
          <p:cNvPr id="4101" name="Picture 2" descr="D:\ФОТО  С ДЕТЬМИ\РИСУНКИ\open-book-with-inkwell-and-pen-dictionary-pixmac-photo-44278181.jpg"/>
          <p:cNvPicPr>
            <a:picLocks noChangeAspect="1" noChangeArrowheads="1"/>
          </p:cNvPicPr>
          <p:nvPr/>
        </p:nvPicPr>
        <p:blipFill>
          <a:blip r:embed="rId3" cstate="print">
            <a:clrChange>
              <a:clrFrom>
                <a:srgbClr val="FFFFFF"/>
              </a:clrFrom>
              <a:clrTo>
                <a:srgbClr val="FFFFFF">
                  <a:alpha val="0"/>
                </a:srgbClr>
              </a:clrTo>
            </a:clrChange>
          </a:blip>
          <a:srcRect b="8928"/>
          <a:stretch>
            <a:fillRect/>
          </a:stretch>
        </p:blipFill>
        <p:spPr bwMode="auto">
          <a:xfrm>
            <a:off x="4286250" y="3133725"/>
            <a:ext cx="4857750" cy="3484563"/>
          </a:xfrm>
          <a:prstGeom prst="rect">
            <a:avLst/>
          </a:prstGeom>
          <a:noFill/>
          <a:ln w="9525">
            <a:noFill/>
            <a:miter lim="800000"/>
            <a:headEnd/>
            <a:tailEnd/>
          </a:ln>
        </p:spPr>
      </p:pic>
      <p:grpSp>
        <p:nvGrpSpPr>
          <p:cNvPr id="2" name="Группа 18"/>
          <p:cNvGrpSpPr>
            <a:grpSpLocks/>
          </p:cNvGrpSpPr>
          <p:nvPr/>
        </p:nvGrpSpPr>
        <p:grpSpPr bwMode="auto">
          <a:xfrm>
            <a:off x="0" y="0"/>
            <a:ext cx="9144000" cy="6858000"/>
            <a:chOff x="0" y="0"/>
            <a:chExt cx="9144000" cy="6858000"/>
          </a:xfrm>
        </p:grpSpPr>
        <p:sp>
          <p:nvSpPr>
            <p:cNvPr id="15" name="Прямоугольник 14"/>
            <p:cNvSpPr/>
            <p:nvPr/>
          </p:nvSpPr>
          <p:spPr>
            <a:xfrm>
              <a:off x="0" y="0"/>
              <a:ext cx="9144000" cy="142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latin typeface="Times New Roman" pitchFamily="18" charset="0"/>
                <a:cs typeface="Times New Roman" pitchFamily="18" charset="0"/>
              </a:endParaRPr>
            </a:p>
          </p:txBody>
        </p:sp>
        <p:sp>
          <p:nvSpPr>
            <p:cNvPr id="16" name="Прямоугольник 15"/>
            <p:cNvSpPr/>
            <p:nvPr/>
          </p:nvSpPr>
          <p:spPr>
            <a:xfrm>
              <a:off x="0" y="6715125"/>
              <a:ext cx="9144000" cy="142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latin typeface="Times New Roman" pitchFamily="18" charset="0"/>
                <a:cs typeface="Times New Roman" pitchFamily="18" charset="0"/>
              </a:endParaRPr>
            </a:p>
          </p:txBody>
        </p:sp>
        <p:sp>
          <p:nvSpPr>
            <p:cNvPr id="17" name="Прямоугольник 16"/>
            <p:cNvSpPr/>
            <p:nvPr/>
          </p:nvSpPr>
          <p:spPr>
            <a:xfrm rot="5400000" flipV="1">
              <a:off x="-3357562" y="3357562"/>
              <a:ext cx="6858000" cy="142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latin typeface="Times New Roman" pitchFamily="18" charset="0"/>
                <a:cs typeface="Times New Roman" pitchFamily="18" charset="0"/>
              </a:endParaRPr>
            </a:p>
          </p:txBody>
        </p:sp>
        <p:sp>
          <p:nvSpPr>
            <p:cNvPr id="18" name="Прямоугольник 17"/>
            <p:cNvSpPr/>
            <p:nvPr/>
          </p:nvSpPr>
          <p:spPr>
            <a:xfrm rot="5400000" flipV="1">
              <a:off x="5643563" y="3357562"/>
              <a:ext cx="6858000" cy="142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latin typeface="Times New Roman" pitchFamily="18" charset="0"/>
                <a:cs typeface="Times New Roman" pitchFamily="18" charset="0"/>
              </a:endParaRPr>
            </a:p>
          </p:txBody>
        </p:sp>
      </p:grpSp>
      <p:sp>
        <p:nvSpPr>
          <p:cNvPr id="46085" name="Rectangle 5"/>
          <p:cNvSpPr>
            <a:spLocks noChangeArrowheads="1"/>
          </p:cNvSpPr>
          <p:nvPr/>
        </p:nvSpPr>
        <p:spPr bwMode="auto">
          <a:xfrm>
            <a:off x="683568" y="252608"/>
            <a:ext cx="7704856" cy="52322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sng"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Қ</a:t>
            </a:r>
            <a:r>
              <a:rPr kumimoji="0" lang="ru-RU" sz="2000" b="1" i="0" u="sng"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аза</a:t>
            </a:r>
            <a:r>
              <a:rPr kumimoji="0" lang="kk-KZ" sz="2000" b="1" i="0" u="sng"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қ</a:t>
            </a:r>
            <a:r>
              <a:rPr kumimoji="0" lang="ru-RU" sz="2000" b="1" i="0" u="sng"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стан </a:t>
            </a:r>
            <a:r>
              <a:rPr kumimoji="0" lang="ru-RU" sz="2000" b="1" i="0" u="sng"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Республикасы</a:t>
            </a:r>
            <a:r>
              <a:rPr kumimoji="0" lang="kk-KZ" sz="2000" b="1" i="0" u="sng"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Білім және ғылым министрлігі                                     </a:t>
            </a:r>
            <a:endParaRPr kumimoji="0" lang="ru-RU" sz="20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kk-KZ" sz="1800" b="0" i="0" u="none" strike="noStrike" cap="none" normalizeH="0" baseline="0" dirty="0" smtClean="0">
              <a:ln>
                <a:noFill/>
              </a:ln>
              <a:solidFill>
                <a:schemeClr val="tx1"/>
              </a:solidFill>
              <a:effectLst/>
              <a:latin typeface="Arial" pitchFamily="34" charset="0"/>
            </a:endParaRPr>
          </a:p>
        </p:txBody>
      </p:sp>
      <p:pic>
        <p:nvPicPr>
          <p:cNvPr id="46084" name="Рисунок 1" descr="http://www.orleu-edu.kz/Images/gerb.gif"/>
          <p:cNvPicPr>
            <a:picLocks noChangeAspect="1" noChangeArrowheads="1"/>
          </p:cNvPicPr>
          <p:nvPr/>
        </p:nvPicPr>
        <p:blipFill>
          <a:blip r:embed="rId4" cstate="print"/>
          <a:srcRect/>
          <a:stretch>
            <a:fillRect/>
          </a:stretch>
        </p:blipFill>
        <p:spPr bwMode="auto">
          <a:xfrm>
            <a:off x="3275856" y="692696"/>
            <a:ext cx="1924050" cy="1800200"/>
          </a:xfrm>
          <a:prstGeom prst="rect">
            <a:avLst/>
          </a:prstGeom>
          <a:noFill/>
        </p:spPr>
      </p:pic>
      <p:sp>
        <p:nvSpPr>
          <p:cNvPr id="46086" name="Rectangle 6"/>
          <p:cNvSpPr>
            <a:spLocks noChangeArrowheads="1"/>
          </p:cNvSpPr>
          <p:nvPr/>
        </p:nvSpPr>
        <p:spPr bwMode="auto">
          <a:xfrm rot="10800000" flipV="1">
            <a:off x="1403648" y="1194060"/>
            <a:ext cx="6120680" cy="3477875"/>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400" b="1" i="0" u="sng" strike="noStrike" cap="none" normalizeH="0" baseline="0" dirty="0" smtClean="0">
              <a:ln>
                <a:noFill/>
              </a:ln>
              <a:solidFill>
                <a:srgbClr val="002060"/>
              </a:solidFill>
              <a:effectLst/>
              <a:latin typeface="Arial"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400" b="1" u="sng" dirty="0" smtClean="0">
              <a:solidFill>
                <a:srgbClr val="002060"/>
              </a:solidFill>
              <a:latin typeface="Arial"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400" b="1" i="0" u="sng" strike="noStrike" cap="none" normalizeH="0" baseline="0" dirty="0" smtClean="0">
              <a:ln>
                <a:noFill/>
              </a:ln>
              <a:solidFill>
                <a:srgbClr val="002060"/>
              </a:solidFill>
              <a:effectLst/>
              <a:latin typeface="Arial"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400" b="1" u="sng" dirty="0" smtClean="0">
              <a:solidFill>
                <a:srgbClr val="002060"/>
              </a:solidFill>
              <a:latin typeface="Arial"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2000" b="1" i="0" u="sng"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sng"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Біліктілік арттырудың ұлттық орталығы«ӨРЛЕУ»  АҚ Ақмола облысының филиалы</a:t>
            </a:r>
            <a:endParaRPr kumimoji="0" lang="ru-RU" sz="20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Курстың тақырыбы:</a:t>
            </a:r>
            <a:r>
              <a:rPr kumimoji="0" lang="kk-KZ"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PISA халықаралық зерттеуін жүргізу аясында оқушылардың функционалдық сауаттылығын дамыту</a:t>
            </a:r>
            <a:endPar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1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a:t>
            </a:r>
            <a:endParaRPr kumimoji="0" lang="kk-KZ"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smtClean="0"/>
              <a:t>Ескендір</a:t>
            </a:r>
            <a:r>
              <a:rPr lang="ru-RU" b="1" dirty="0" smtClean="0"/>
              <a:t> </a:t>
            </a:r>
            <a:r>
              <a:rPr lang="ru-RU" b="1" dirty="0" err="1" smtClean="0"/>
              <a:t>Зұлқарнайын</a:t>
            </a:r>
            <a:r>
              <a:rPr lang="ru-RU" dirty="0" err="1" smtClean="0"/>
              <a:t> немесе</a:t>
            </a:r>
            <a:r>
              <a:rPr lang="ru-RU" dirty="0" smtClean="0"/>
              <a:t> </a:t>
            </a:r>
            <a:br>
              <a:rPr lang="ru-RU" dirty="0" smtClean="0"/>
            </a:br>
            <a:r>
              <a:rPr lang="ru-RU" b="1" dirty="0" smtClean="0"/>
              <a:t>ІІІ </a:t>
            </a:r>
            <a:r>
              <a:rPr lang="ru-RU" b="1" dirty="0" err="1" smtClean="0"/>
              <a:t>Ұлы </a:t>
            </a:r>
            <a:r>
              <a:rPr lang="ru-RU" b="1" dirty="0" smtClean="0"/>
              <a:t>Александр</a:t>
            </a:r>
            <a:endParaRPr lang="ru-RU" dirty="0"/>
          </a:p>
        </p:txBody>
      </p:sp>
      <p:sp>
        <p:nvSpPr>
          <p:cNvPr id="3" name="Содержимое 2"/>
          <p:cNvSpPr>
            <a:spLocks noGrp="1"/>
          </p:cNvSpPr>
          <p:nvPr>
            <p:ph idx="1"/>
          </p:nvPr>
        </p:nvSpPr>
        <p:spPr>
          <a:xfrm>
            <a:off x="304800" y="1556792"/>
            <a:ext cx="8515672" cy="5040560"/>
          </a:xfrm>
        </p:spPr>
        <p:txBody>
          <a:bodyPr>
            <a:normAutofit fontScale="25000" lnSpcReduction="20000"/>
          </a:bodyPr>
          <a:lstStyle/>
          <a:p>
            <a:pPr>
              <a:buNone/>
            </a:pPr>
            <a:r>
              <a:rPr lang="ru-RU" sz="4800" dirty="0" smtClean="0">
                <a:latin typeface="Times New Roman" pitchFamily="18" charset="0"/>
                <a:cs typeface="Times New Roman" pitchFamily="18" charset="0"/>
              </a:rPr>
              <a:t>        </a:t>
            </a:r>
            <a:r>
              <a:rPr lang="ru-RU" sz="4800" b="1" dirty="0" smtClean="0">
                <a:latin typeface="Times New Roman" pitchFamily="18" charset="0"/>
                <a:cs typeface="Times New Roman" pitchFamily="18" charset="0"/>
              </a:rPr>
              <a:t>20 </a:t>
            </a:r>
            <a:r>
              <a:rPr lang="ru-RU" sz="4800" b="1" dirty="0" err="1" smtClean="0">
                <a:latin typeface="Times New Roman" pitchFamily="18" charset="0"/>
                <a:cs typeface="Times New Roman" pitchFamily="18" charset="0"/>
              </a:rPr>
              <a:t>шілде</a:t>
            </a:r>
            <a:r>
              <a:rPr lang="ru-RU" sz="4800" b="1" dirty="0" smtClean="0">
                <a:latin typeface="Times New Roman" pitchFamily="18" charset="0"/>
                <a:cs typeface="Times New Roman" pitchFamily="18" charset="0"/>
              </a:rPr>
              <a:t> </a:t>
            </a:r>
            <a:r>
              <a:rPr lang="ru-RU" sz="4800" b="1" u="sng" dirty="0" err="1" smtClean="0">
                <a:latin typeface="Times New Roman" pitchFamily="18" charset="0"/>
                <a:cs typeface="Times New Roman" pitchFamily="18" charset="0"/>
                <a:hlinkClick r:id="rId2" tooltip="Б.з.б. 356 ж. (мұндай бет жоқ)"/>
              </a:rPr>
              <a:t>б.з.б</a:t>
            </a:r>
            <a:r>
              <a:rPr lang="ru-RU" sz="4800" b="1" u="sng" dirty="0" smtClean="0">
                <a:latin typeface="Times New Roman" pitchFamily="18" charset="0"/>
                <a:cs typeface="Times New Roman" pitchFamily="18" charset="0"/>
                <a:hlinkClick r:id="rId2" tooltip="Б.з.б. 356 ж. (мұндай бет жоқ)"/>
              </a:rPr>
              <a:t>. 356 </a:t>
            </a:r>
            <a:r>
              <a:rPr lang="ru-RU" sz="4800" b="1" u="sng" dirty="0" err="1" smtClean="0">
                <a:latin typeface="Times New Roman" pitchFamily="18" charset="0"/>
                <a:cs typeface="Times New Roman" pitchFamily="18" charset="0"/>
                <a:hlinkClick r:id="rId2" tooltip="Б.з.б. 356 ж. (мұндай бет жоқ)"/>
              </a:rPr>
              <a:t>ж.ш</a:t>
            </a:r>
            <a:r>
              <a:rPr lang="ru-RU" sz="4800" b="1" dirty="0" smtClean="0">
                <a:latin typeface="Times New Roman" pitchFamily="18" charset="0"/>
                <a:cs typeface="Times New Roman" pitchFamily="18" charset="0"/>
              </a:rPr>
              <a:t>. — 10 </a:t>
            </a:r>
            <a:r>
              <a:rPr lang="ru-RU" sz="4800" b="1" dirty="0" err="1" smtClean="0">
                <a:latin typeface="Times New Roman" pitchFamily="18" charset="0"/>
                <a:cs typeface="Times New Roman" pitchFamily="18" charset="0"/>
              </a:rPr>
              <a:t>маусым</a:t>
            </a:r>
            <a:r>
              <a:rPr lang="ru-RU" sz="4800" b="1" dirty="0" smtClean="0">
                <a:latin typeface="Times New Roman" pitchFamily="18" charset="0"/>
                <a:cs typeface="Times New Roman" pitchFamily="18" charset="0"/>
              </a:rPr>
              <a:t> </a:t>
            </a:r>
            <a:r>
              <a:rPr lang="ru-RU" sz="4800" b="1" u="sng" dirty="0" err="1" smtClean="0">
                <a:latin typeface="Times New Roman" pitchFamily="18" charset="0"/>
                <a:cs typeface="Times New Roman" pitchFamily="18" charset="0"/>
                <a:hlinkClick r:id="rId3" tooltip="Б.з.б. 323 ж. (мұндай бет жоқ)"/>
              </a:rPr>
              <a:t>б.з.б</a:t>
            </a:r>
            <a:r>
              <a:rPr lang="ru-RU" sz="4800" b="1" u="sng" dirty="0" smtClean="0">
                <a:latin typeface="Times New Roman" pitchFamily="18" charset="0"/>
                <a:cs typeface="Times New Roman" pitchFamily="18" charset="0"/>
                <a:hlinkClick r:id="rId3" tooltip="Б.з.б. 323 ж. (мұндай бет жоқ)"/>
              </a:rPr>
              <a:t>. 323 </a:t>
            </a:r>
            <a:r>
              <a:rPr lang="ru-RU" sz="4800" b="1" u="sng" dirty="0" err="1" smtClean="0">
                <a:latin typeface="Times New Roman" pitchFamily="18" charset="0"/>
                <a:cs typeface="Times New Roman" pitchFamily="18" charset="0"/>
                <a:hlinkClick r:id="rId3" tooltip="Б.з.б. 323 ж. (мұндай бет жоқ)"/>
              </a:rPr>
              <a:t>ж.ш</a:t>
            </a:r>
            <a:r>
              <a:rPr lang="ru-RU" sz="4800" b="1" dirty="0" smtClean="0">
                <a:latin typeface="Times New Roman" pitchFamily="18" charset="0"/>
                <a:cs typeface="Times New Roman" pitchFamily="18" charset="0"/>
              </a:rPr>
              <a:t>.) — </a:t>
            </a:r>
            <a:r>
              <a:rPr lang="ru-RU" sz="4800" b="1" dirty="0" err="1" smtClean="0">
                <a:latin typeface="Times New Roman" pitchFamily="18" charset="0"/>
                <a:cs typeface="Times New Roman" pitchFamily="18" charset="0"/>
              </a:rPr>
              <a:t>Аргеадтар</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Теменидтер</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әулетінен шыққан</a:t>
            </a:r>
            <a:r>
              <a:rPr lang="ru-RU" sz="4800" b="1" dirty="0" smtClean="0">
                <a:latin typeface="Times New Roman" pitchFamily="18" charset="0"/>
                <a:cs typeface="Times New Roman" pitchFamily="18" charset="0"/>
              </a:rPr>
              <a:t> </a:t>
            </a:r>
            <a:r>
              <a:rPr lang="ru-RU" sz="4800" b="1" u="sng" dirty="0" err="1" smtClean="0">
                <a:latin typeface="Times New Roman" pitchFamily="18" charset="0"/>
                <a:cs typeface="Times New Roman" pitchFamily="18" charset="0"/>
                <a:hlinkClick r:id="rId4" tooltip="Б.з.б. 336 жыл (мұндай бет жоқ)"/>
              </a:rPr>
              <a:t>б.з.б</a:t>
            </a:r>
            <a:r>
              <a:rPr lang="ru-RU" sz="4800" b="1" u="sng" dirty="0" smtClean="0">
                <a:latin typeface="Times New Roman" pitchFamily="18" charset="0"/>
                <a:cs typeface="Times New Roman" pitchFamily="18" charset="0"/>
                <a:hlinkClick r:id="rId4" tooltip="Б.з.б. 336 жыл (мұндай бет жоқ)"/>
              </a:rPr>
              <a:t>. 336 </a:t>
            </a:r>
            <a:r>
              <a:rPr lang="ru-RU" sz="4800" b="1" u="sng" dirty="0" err="1" smtClean="0">
                <a:latin typeface="Times New Roman" pitchFamily="18" charset="0"/>
                <a:cs typeface="Times New Roman" pitchFamily="18" charset="0"/>
                <a:hlinkClick r:id="rId4" tooltip="Б.з.б. 336 жыл (мұндай бет жоқ)"/>
              </a:rPr>
              <a:t>жылдан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бастап</a:t>
            </a:r>
            <a:r>
              <a:rPr lang="ru-RU" sz="4800" b="1" dirty="0" smtClean="0">
                <a:latin typeface="Times New Roman" pitchFamily="18" charset="0"/>
                <a:cs typeface="Times New Roman" pitchFamily="18" charset="0"/>
              </a:rPr>
              <a:t> </a:t>
            </a:r>
            <a:r>
              <a:rPr lang="ru-RU" sz="4800" b="1" u="sng" dirty="0" err="1" smtClean="0">
                <a:latin typeface="Times New Roman" pitchFamily="18" charset="0"/>
                <a:cs typeface="Times New Roman" pitchFamily="18" charset="0"/>
                <a:hlinkClick r:id="rId5" tooltip="Ежелгі Македония (мұндай бет жоқ)"/>
              </a:rPr>
              <a:t>Ежелгі</a:t>
            </a:r>
            <a:r>
              <a:rPr lang="ru-RU" sz="4800" b="1" u="sng" dirty="0" smtClean="0">
                <a:latin typeface="Times New Roman" pitchFamily="18" charset="0"/>
                <a:cs typeface="Times New Roman" pitchFamily="18" charset="0"/>
                <a:hlinkClick r:id="rId5" tooltip="Ежелгі Македония (мұндай бет жоқ)"/>
              </a:rPr>
              <a:t> </a:t>
            </a:r>
            <a:r>
              <a:rPr lang="ru-RU" sz="4800" b="1" u="sng" dirty="0" err="1" smtClean="0">
                <a:latin typeface="Times New Roman" pitchFamily="18" charset="0"/>
                <a:cs typeface="Times New Roman" pitchFamily="18" charset="0"/>
                <a:hlinkClick r:id="rId5" tooltip="Ежелгі Македония (мұндай бет жоқ)"/>
              </a:rPr>
              <a:t>Македонияның</a:t>
            </a:r>
            <a:r>
              <a:rPr lang="ru-RU" sz="4800" b="1" dirty="0" err="1" smtClean="0">
                <a:latin typeface="Times New Roman" pitchFamily="18" charset="0"/>
                <a:cs typeface="Times New Roman" pitchFamily="18" charset="0"/>
              </a:rPr>
              <a:t>патшасы</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әлемдік державаның басшысы</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адамзат</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тарихының ең ұлы қолбасшыларының бірі</a:t>
            </a:r>
            <a:r>
              <a:rPr lang="ru-RU" sz="4800" b="1" u="sng" baseline="30000" dirty="0" smtClean="0">
                <a:latin typeface="Times New Roman" pitchFamily="18" charset="0"/>
                <a:cs typeface="Times New Roman" pitchFamily="18" charset="0"/>
                <a:hlinkClick r:id="rId6"/>
              </a:rPr>
              <a:t>[1]</a:t>
            </a:r>
            <a:r>
              <a:rPr lang="ru-RU" sz="4800" b="1" dirty="0" smtClean="0">
                <a:latin typeface="Times New Roman" pitchFamily="18" charset="0"/>
                <a:cs typeface="Times New Roman" pitchFamily="18" charset="0"/>
              </a:rPr>
              <a:t>.</a:t>
            </a:r>
          </a:p>
          <a:p>
            <a:pPr>
              <a:buNone/>
            </a:pPr>
            <a:r>
              <a:rPr lang="ru-RU" sz="4800" b="1" dirty="0" smtClean="0">
                <a:latin typeface="Times New Roman" pitchFamily="18" charset="0"/>
                <a:cs typeface="Times New Roman" pitchFamily="18" charset="0"/>
              </a:rPr>
              <a:t>         Александр </a:t>
            </a:r>
            <a:r>
              <a:rPr lang="ru-RU" sz="4800" b="1" dirty="0" err="1" smtClean="0">
                <a:latin typeface="Times New Roman" pitchFamily="18" charset="0"/>
                <a:cs typeface="Times New Roman" pitchFamily="18" charset="0"/>
              </a:rPr>
              <a:t>шын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мәнінде </a:t>
            </a:r>
            <a:r>
              <a:rPr lang="ru-RU" sz="4800" b="1" dirty="0" smtClean="0">
                <a:latin typeface="Times New Roman" pitchFamily="18" charset="0"/>
                <a:cs typeface="Times New Roman" pitchFamily="18" charset="0"/>
              </a:rPr>
              <a:t>Филипп </a:t>
            </a:r>
            <a:r>
              <a:rPr lang="ru-RU" sz="4800" b="1" dirty="0" err="1" smtClean="0">
                <a:latin typeface="Times New Roman" pitchFamily="18" charset="0"/>
                <a:cs typeface="Times New Roman" pitchFamily="18" charset="0"/>
              </a:rPr>
              <a:t>патшаның ұлы</a:t>
            </a:r>
            <a:r>
              <a:rPr lang="ru-RU" sz="4800" b="1" dirty="0" smtClean="0">
                <a:latin typeface="Times New Roman" pitchFamily="18" charset="0"/>
                <a:cs typeface="Times New Roman" pitchFamily="18" charset="0"/>
              </a:rPr>
              <a:t>, «Македонский» </a:t>
            </a:r>
            <a:r>
              <a:rPr lang="ru-RU" sz="4800" b="1" dirty="0" err="1" smtClean="0">
                <a:latin typeface="Times New Roman" pitchFamily="18" charset="0"/>
                <a:cs typeface="Times New Roman" pitchFamily="18" charset="0"/>
              </a:rPr>
              <a:t>деген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қосымша есімі</a:t>
            </a:r>
            <a:r>
              <a:rPr lang="ru-RU" sz="4800" b="1" dirty="0" smtClean="0">
                <a:latin typeface="Times New Roman" pitchFamily="18" charset="0"/>
                <a:cs typeface="Times New Roman" pitchFamily="18" charset="0"/>
              </a:rPr>
              <a:t>, ал </a:t>
            </a:r>
          </a:p>
          <a:p>
            <a:pPr>
              <a:buNone/>
            </a:pP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Шығыс халықтарының арасында</a:t>
            </a:r>
            <a:r>
              <a:rPr lang="ru-RU" sz="4800" b="1" dirty="0" smtClean="0">
                <a:latin typeface="Times New Roman" pitchFamily="18" charset="0"/>
                <a:cs typeface="Times New Roman" pitchFamily="18" charset="0"/>
              </a:rPr>
              <a:t> осы </a:t>
            </a:r>
            <a:r>
              <a:rPr lang="ru-RU" sz="4800" b="1" dirty="0" err="1" smtClean="0">
                <a:latin typeface="Times New Roman" pitchFamily="18" charset="0"/>
                <a:cs typeface="Times New Roman" pitchFamily="18" charset="0"/>
              </a:rPr>
              <a:t>қолбасшының қос мүйізі </a:t>
            </a:r>
            <a:r>
              <a:rPr lang="ru-RU" sz="4800" b="1" dirty="0" smtClean="0">
                <a:latin typeface="Times New Roman" pitchFamily="18" charset="0"/>
                <a:cs typeface="Times New Roman" pitchFamily="18" charset="0"/>
              </a:rPr>
              <a:t>бар </a:t>
            </a:r>
            <a:r>
              <a:rPr lang="ru-RU" sz="4800" b="1" dirty="0" err="1" smtClean="0">
                <a:latin typeface="Times New Roman" pitchFamily="18" charset="0"/>
                <a:cs typeface="Times New Roman" pitchFamily="18" charset="0"/>
              </a:rPr>
              <a:t>екен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деген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лақап тарап</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кеткен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Сондықтан ол</a:t>
            </a:r>
            <a:r>
              <a:rPr lang="ru-RU" sz="4800" b="1" dirty="0" smtClean="0">
                <a:latin typeface="Times New Roman" pitchFamily="18" charset="0"/>
                <a:cs typeface="Times New Roman" pitchFamily="18" charset="0"/>
              </a:rPr>
              <a:t> </a:t>
            </a:r>
            <a:r>
              <a:rPr lang="ru-RU" sz="4800" b="1" i="1" dirty="0" err="1" smtClean="0">
                <a:latin typeface="Times New Roman" pitchFamily="18" charset="0"/>
                <a:cs typeface="Times New Roman" pitchFamily="18" charset="0"/>
              </a:rPr>
              <a:t>Зу-ль-Карнейн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(«Қос мүйізді»</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аталыпты.Осы</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Зұлқарнайын, яғни </a:t>
            </a:r>
            <a:r>
              <a:rPr lang="ru-RU" sz="4800" b="1" dirty="0" smtClean="0">
                <a:latin typeface="Times New Roman" pitchFamily="18" charset="0"/>
                <a:cs typeface="Times New Roman" pitchFamily="18" charset="0"/>
              </a:rPr>
              <a:t>Македонский </a:t>
            </a:r>
            <a:r>
              <a:rPr lang="ru-RU" sz="4800" b="1" dirty="0" err="1" smtClean="0">
                <a:latin typeface="Times New Roman" pitchFamily="18" charset="0"/>
                <a:cs typeface="Times New Roman" pitchFamily="18" charset="0"/>
              </a:rPr>
              <a:t>патша</a:t>
            </a:r>
            <a:r>
              <a:rPr lang="ru-RU" sz="4800" b="1" dirty="0" smtClean="0">
                <a:latin typeface="Times New Roman" pitchFamily="18" charset="0"/>
                <a:cs typeface="Times New Roman" pitchFamily="18" charset="0"/>
              </a:rPr>
              <a:t> да </a:t>
            </a:r>
            <a:r>
              <a:rPr lang="ru-RU" sz="4800" b="1" dirty="0" err="1" smtClean="0">
                <a:latin typeface="Times New Roman" pitchFamily="18" charset="0"/>
                <a:cs typeface="Times New Roman" pitchFamily="18" charset="0"/>
              </a:rPr>
              <a:t>қазақ даласын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жаулап</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алуға құмар болған көрінеді</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Ол</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қол астындағы жауынгерлерге</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қарағанда әлденеше есе</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көп әскері </a:t>
            </a:r>
            <a:r>
              <a:rPr lang="ru-RU" sz="4800" b="1" dirty="0" smtClean="0">
                <a:latin typeface="Times New Roman" pitchFamily="18" charset="0"/>
                <a:cs typeface="Times New Roman" pitchFamily="18" charset="0"/>
              </a:rPr>
              <a:t>бар Дарий </a:t>
            </a:r>
            <a:r>
              <a:rPr lang="ru-RU" sz="4800" b="1" dirty="0" err="1" smtClean="0">
                <a:latin typeface="Times New Roman" pitchFamily="18" charset="0"/>
                <a:cs typeface="Times New Roman" pitchFamily="18" charset="0"/>
              </a:rPr>
              <a:t>патшаны</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күйрете жеңген соң өзі жаулап</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алған жерлердің көбінде қала тұрғызып</a:t>
            </a:r>
            <a:r>
              <a:rPr lang="ru-RU" sz="4800" b="1" dirty="0" smtClean="0">
                <a:latin typeface="Times New Roman" pitchFamily="18" charset="0"/>
                <a:cs typeface="Times New Roman" pitchFamily="18" charset="0"/>
              </a:rPr>
              <a:t>, грек-эллин </a:t>
            </a:r>
            <a:r>
              <a:rPr lang="ru-RU" sz="4800" b="1" dirty="0" err="1" smtClean="0">
                <a:latin typeface="Times New Roman" pitchFamily="18" charset="0"/>
                <a:cs typeface="Times New Roman" pitchFamily="18" charset="0"/>
              </a:rPr>
              <a:t>мәдениетін енгізе</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бастайды</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Оның күл-талқан етіп</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жойып</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жіберген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қаласының бірі</a:t>
            </a:r>
            <a:r>
              <a:rPr lang="ru-RU" sz="4800" b="1" dirty="0" smtClean="0">
                <a:latin typeface="Times New Roman" pitchFamily="18" charset="0"/>
                <a:cs typeface="Times New Roman" pitchFamily="18" charset="0"/>
              </a:rPr>
              <a:t> </a:t>
            </a:r>
            <a:r>
              <a:rPr lang="ru-RU" sz="4800" b="1" u="sng" dirty="0" smtClean="0">
                <a:latin typeface="Times New Roman" pitchFamily="18" charset="0"/>
                <a:cs typeface="Times New Roman" pitchFamily="18" charset="0"/>
                <a:hlinkClick r:id="rId7" tooltip="Кир"/>
              </a:rPr>
              <a:t>Кир</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қаласы </a:t>
            </a:r>
            <a:r>
              <a:rPr lang="ru-RU" sz="4800" b="1" dirty="0" smtClean="0">
                <a:latin typeface="Times New Roman" pitchFamily="18" charset="0"/>
                <a:cs typeface="Times New Roman" pitchFamily="18" charset="0"/>
              </a:rPr>
              <a:t>– </a:t>
            </a:r>
            <a:r>
              <a:rPr lang="ru-RU" sz="4800" b="1" i="1" dirty="0" err="1" smtClean="0">
                <a:latin typeface="Times New Roman" pitchFamily="18" charset="0"/>
                <a:cs typeface="Times New Roman" pitchFamily="18" charset="0"/>
              </a:rPr>
              <a:t>Кирополис</a:t>
            </a:r>
            <a:r>
              <a:rPr lang="ru-RU" sz="4800" b="1" dirty="0" smtClean="0">
                <a:latin typeface="Times New Roman" pitchFamily="18" charset="0"/>
                <a:cs typeface="Times New Roman" pitchFamily="18" charset="0"/>
              </a:rPr>
              <a:t>. Осы </a:t>
            </a:r>
            <a:r>
              <a:rPr lang="ru-RU" sz="4800" b="1" dirty="0" err="1" smtClean="0">
                <a:latin typeface="Times New Roman" pitchFamily="18" charset="0"/>
                <a:cs typeface="Times New Roman" pitchFamily="18" charset="0"/>
              </a:rPr>
              <a:t>қаланың қай тұста екені</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яғни нақтылы орны</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қайда екені</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ғалымдардың арасында</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әлі күнге дейін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дау</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туғызып келеді</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Дегенмен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көпшілік ғалымдар </a:t>
            </a:r>
            <a:r>
              <a:rPr lang="ru-RU" sz="4800" b="1" dirty="0" smtClean="0">
                <a:latin typeface="Times New Roman" pitchFamily="18" charset="0"/>
                <a:cs typeface="Times New Roman" pitchFamily="18" charset="0"/>
              </a:rPr>
              <a:t>оны </a:t>
            </a:r>
            <a:r>
              <a:rPr lang="ru-RU" sz="4800" b="1" dirty="0" err="1" smtClean="0">
                <a:latin typeface="Times New Roman" pitchFamily="18" charset="0"/>
                <a:cs typeface="Times New Roman" pitchFamily="18" charset="0"/>
              </a:rPr>
              <a:t>қазіргі</a:t>
            </a:r>
            <a:r>
              <a:rPr lang="ru-RU" sz="4800" b="1" dirty="0" smtClean="0">
                <a:latin typeface="Times New Roman" pitchFamily="18" charset="0"/>
                <a:cs typeface="Times New Roman" pitchFamily="18" charset="0"/>
              </a:rPr>
              <a:t> </a:t>
            </a:r>
            <a:r>
              <a:rPr lang="ru-RU" sz="4800" b="1" u="sng" dirty="0" err="1" smtClean="0">
                <a:latin typeface="Times New Roman" pitchFamily="18" charset="0"/>
                <a:cs typeface="Times New Roman" pitchFamily="18" charset="0"/>
                <a:hlinkClick r:id="rId8" tooltip="Қоқан"/>
              </a:rPr>
              <a:t>Қоқан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қаласының маңында немесе</a:t>
            </a:r>
            <a:r>
              <a:rPr lang="ru-RU" sz="4800" b="1" dirty="0" smtClean="0">
                <a:latin typeface="Times New Roman" pitchFamily="18" charset="0"/>
                <a:cs typeface="Times New Roman" pitchFamily="18" charset="0"/>
              </a:rPr>
              <a:t> </a:t>
            </a:r>
            <a:r>
              <a:rPr lang="ru-RU" sz="4800" b="1" u="sng" dirty="0" err="1" smtClean="0">
                <a:latin typeface="Times New Roman" pitchFamily="18" charset="0"/>
                <a:cs typeface="Times New Roman" pitchFamily="18" charset="0"/>
                <a:hlinkClick r:id="rId9" tooltip="Ходжент (мұндай бет жоқ)"/>
              </a:rPr>
              <a:t>Ходжент</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қаласының орнында</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болған деген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тұжырымға тоқтайды</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Қазіргі кезде</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анықтама деректерде</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осылай</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көрсетілген.</a:t>
            </a:r>
            <a:r>
              <a:rPr lang="ru-RU" sz="4800" b="1" dirty="0" smtClean="0">
                <a:latin typeface="Times New Roman" pitchFamily="18" charset="0"/>
                <a:cs typeface="Times New Roman" pitchFamily="18" charset="0"/>
              </a:rPr>
              <a:t> Македонский осы </a:t>
            </a:r>
            <a:r>
              <a:rPr lang="ru-RU" sz="4800" b="1" dirty="0" err="1" smtClean="0">
                <a:latin typeface="Times New Roman" pitchFamily="18" charset="0"/>
                <a:cs typeface="Times New Roman" pitchFamily="18" charset="0"/>
              </a:rPr>
              <a:t>өзі жаулап</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алған</a:t>
            </a:r>
            <a:r>
              <a:rPr lang="ru-RU" sz="4800" b="1" dirty="0" smtClean="0">
                <a:latin typeface="Times New Roman" pitchFamily="18" charset="0"/>
                <a:cs typeface="Times New Roman" pitchFamily="18" charset="0"/>
              </a:rPr>
              <a:t> </a:t>
            </a:r>
            <a:r>
              <a:rPr lang="ru-RU" sz="4800" b="1" u="sng" dirty="0" smtClean="0">
                <a:latin typeface="Times New Roman" pitchFamily="18" charset="0"/>
                <a:cs typeface="Times New Roman" pitchFamily="18" charset="0"/>
                <a:hlinkClick r:id="rId10" tooltip="Азия"/>
              </a:rPr>
              <a:t>Азия</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аймағында </a:t>
            </a:r>
            <a:r>
              <a:rPr lang="ru-RU" sz="4800" b="1" dirty="0" smtClean="0">
                <a:latin typeface="Times New Roman" pitchFamily="18" charset="0"/>
                <a:cs typeface="Times New Roman" pitchFamily="18" charset="0"/>
              </a:rPr>
              <a:t>тез </a:t>
            </a:r>
            <a:r>
              <a:rPr lang="ru-RU" sz="4800" b="1" dirty="0" err="1" smtClean="0">
                <a:latin typeface="Times New Roman" pitchFamily="18" charset="0"/>
                <a:cs typeface="Times New Roman" pitchFamily="18" charset="0"/>
              </a:rPr>
              <a:t>арада-ақ өз есімі</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берілген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онға жуық қала тұрғызыпты</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Соның бірі</a:t>
            </a:r>
            <a:r>
              <a:rPr lang="ru-RU" sz="4800" b="1" i="1" dirty="0" err="1" smtClean="0">
                <a:latin typeface="Times New Roman" pitchFamily="18" charset="0"/>
                <a:cs typeface="Times New Roman" pitchFamily="18" charset="0"/>
              </a:rPr>
              <a:t>Александрополис</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немесе</a:t>
            </a:r>
            <a:r>
              <a:rPr lang="ru-RU" sz="4800" b="1" dirty="0" smtClean="0">
                <a:latin typeface="Times New Roman" pitchFamily="18" charset="0"/>
                <a:cs typeface="Times New Roman" pitchFamily="18" charset="0"/>
              </a:rPr>
              <a:t> </a:t>
            </a:r>
            <a:r>
              <a:rPr lang="ru-RU" sz="4800" b="1" i="1" dirty="0" err="1" smtClean="0">
                <a:latin typeface="Times New Roman" pitchFamily="18" charset="0"/>
                <a:cs typeface="Times New Roman" pitchFamily="18" charset="0"/>
              </a:rPr>
              <a:t>Александрия-эсхата</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Шеткі</a:t>
            </a:r>
            <a:r>
              <a:rPr lang="ru-RU" sz="4800" b="1" dirty="0" smtClean="0">
                <a:latin typeface="Times New Roman" pitchFamily="18" charset="0"/>
                <a:cs typeface="Times New Roman" pitchFamily="18" charset="0"/>
              </a:rPr>
              <a:t> Александрия). </a:t>
            </a:r>
            <a:r>
              <a:rPr lang="ru-RU" sz="4800" b="1" dirty="0" err="1" smtClean="0">
                <a:latin typeface="Times New Roman" pitchFamily="18" charset="0"/>
                <a:cs typeface="Times New Roman" pitchFamily="18" charset="0"/>
              </a:rPr>
              <a:t>Ғалымдар </a:t>
            </a:r>
            <a:r>
              <a:rPr lang="ru-RU" sz="4800" b="1" dirty="0" smtClean="0">
                <a:latin typeface="Times New Roman" pitchFamily="18" charset="0"/>
                <a:cs typeface="Times New Roman" pitchFamily="18" charset="0"/>
              </a:rPr>
              <a:t>осы </a:t>
            </a:r>
            <a:r>
              <a:rPr lang="ru-RU" sz="4800" b="1" dirty="0" err="1" smtClean="0">
                <a:latin typeface="Times New Roman" pitchFamily="18" charset="0"/>
                <a:cs typeface="Times New Roman" pitchFamily="18" charset="0"/>
              </a:rPr>
              <a:t>қаланы </a:t>
            </a:r>
            <a:r>
              <a:rPr lang="ru-RU" sz="4800" b="1" dirty="0" smtClean="0">
                <a:latin typeface="Times New Roman" pitchFamily="18" charset="0"/>
                <a:cs typeface="Times New Roman" pitchFamily="18" charset="0"/>
              </a:rPr>
              <a:t>да </a:t>
            </a:r>
            <a:r>
              <a:rPr lang="ru-RU" sz="4800" b="1" dirty="0" err="1" smtClean="0">
                <a:latin typeface="Times New Roman" pitchFamily="18" charset="0"/>
                <a:cs typeface="Times New Roman" pitchFamily="18" charset="0"/>
              </a:rPr>
              <a:t>Ходжент</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қаласының маңынан немесе</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дәл орнынан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іздейді</a:t>
            </a:r>
            <a:r>
              <a:rPr lang="ru-RU" sz="4800" b="1" dirty="0" smtClean="0">
                <a:latin typeface="Times New Roman" pitchFamily="18" charset="0"/>
                <a:cs typeface="Times New Roman" pitchFamily="18" charset="0"/>
              </a:rPr>
              <a:t>. </a:t>
            </a:r>
            <a:r>
              <a:rPr lang="ru-RU" sz="4800" b="1" u="sng" dirty="0" err="1" smtClean="0">
                <a:latin typeface="Times New Roman" pitchFamily="18" charset="0"/>
                <a:cs typeface="Times New Roman" pitchFamily="18" charset="0"/>
                <a:hlinkClick r:id="rId11" tooltip="Археолог (мұндай бет жоқ)"/>
              </a:rPr>
              <a:t>Археологтар</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қазба жұмысын жүргізіп көргенде жер</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қыртысынан </a:t>
            </a:r>
            <a:r>
              <a:rPr lang="ru-RU" sz="4800" b="1" dirty="0" smtClean="0">
                <a:latin typeface="Times New Roman" pitchFamily="18" charset="0"/>
                <a:cs typeface="Times New Roman" pitchFamily="18" charset="0"/>
              </a:rPr>
              <a:t>Александр </a:t>
            </a:r>
            <a:r>
              <a:rPr lang="ru-RU" sz="4800" b="1" dirty="0" err="1" smtClean="0">
                <a:latin typeface="Times New Roman" pitchFamily="18" charset="0"/>
                <a:cs typeface="Times New Roman" pitchFamily="18" charset="0"/>
              </a:rPr>
              <a:t>заманынан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бұрынғы дәуір мәдениетінің </a:t>
            </a:r>
            <a:r>
              <a:rPr lang="ru-RU" sz="4800" b="1" dirty="0" smtClean="0">
                <a:latin typeface="Times New Roman" pitchFamily="18" charset="0"/>
                <a:cs typeface="Times New Roman" pitchFamily="18" charset="0"/>
              </a:rPr>
              <a:t>де </a:t>
            </a:r>
            <a:r>
              <a:rPr lang="ru-RU" sz="4800" b="1" dirty="0" err="1" smtClean="0">
                <a:latin typeface="Times New Roman" pitchFamily="18" charset="0"/>
                <a:cs typeface="Times New Roman" pitchFamily="18" charset="0"/>
              </a:rPr>
              <a:t>бұйымдары кездескен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Мүмкін ол</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бұрынғы Кирополистың қалдығы болар</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Біздің </a:t>
            </a:r>
            <a:r>
              <a:rPr lang="ru-RU" sz="4800" b="1" dirty="0" smtClean="0">
                <a:latin typeface="Times New Roman" pitchFamily="18" charset="0"/>
                <a:cs typeface="Times New Roman" pitchFamily="18" charset="0"/>
              </a:rPr>
              <a:t>осы </a:t>
            </a:r>
            <a:r>
              <a:rPr lang="ru-RU" sz="4800" b="1" dirty="0" err="1" smtClean="0">
                <a:latin typeface="Times New Roman" pitchFamily="18" charset="0"/>
                <a:cs typeface="Times New Roman" pitchFamily="18" charset="0"/>
              </a:rPr>
              <a:t>бір</a:t>
            </a:r>
            <a:r>
              <a:rPr lang="ru-RU" sz="4800" b="1" dirty="0" smtClean="0">
                <a:latin typeface="Times New Roman" pitchFamily="18" charset="0"/>
                <a:cs typeface="Times New Roman" pitchFamily="18" charset="0"/>
              </a:rPr>
              <a:t> </a:t>
            </a:r>
            <a:r>
              <a:rPr lang="ru-RU" sz="4800" b="1" u="sng" dirty="0" err="1" smtClean="0">
                <a:latin typeface="Times New Roman" pitchFamily="18" charset="0"/>
                <a:cs typeface="Times New Roman" pitchFamily="18" charset="0"/>
                <a:hlinkClick r:id="rId12" tooltip="Сырдария"/>
              </a:rPr>
              <a:t>Сырдария</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өзенінің бойына</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салынған </a:t>
            </a:r>
            <a:r>
              <a:rPr lang="ru-RU" sz="4800" b="1" dirty="0" smtClean="0">
                <a:latin typeface="Times New Roman" pitchFamily="18" charset="0"/>
                <a:cs typeface="Times New Roman" pitchFamily="18" charset="0"/>
              </a:rPr>
              <a:t>Александр </a:t>
            </a:r>
            <a:r>
              <a:rPr lang="ru-RU" sz="4800" b="1" dirty="0" err="1" smtClean="0">
                <a:latin typeface="Times New Roman" pitchFamily="18" charset="0"/>
                <a:cs typeface="Times New Roman" pitchFamily="18" charset="0"/>
              </a:rPr>
              <a:t>қаласының тарихын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тәптіштеп жатқанымыздың </a:t>
            </a:r>
            <a:r>
              <a:rPr lang="ru-RU" sz="4800" b="1" dirty="0" smtClean="0">
                <a:latin typeface="Times New Roman" pitchFamily="18" charset="0"/>
                <a:cs typeface="Times New Roman" pitchFamily="18" charset="0"/>
              </a:rPr>
              <a:t>да сыры бар. </a:t>
            </a:r>
            <a:r>
              <a:rPr lang="ru-RU" sz="4800" b="1" dirty="0" err="1" smtClean="0">
                <a:latin typeface="Times New Roman" pitchFamily="18" charset="0"/>
                <a:cs typeface="Times New Roman" pitchFamily="18" charset="0"/>
              </a:rPr>
              <a:t>Өйткені, </a:t>
            </a:r>
            <a:r>
              <a:rPr lang="ru-RU" sz="4800" b="1" dirty="0" smtClean="0">
                <a:latin typeface="Times New Roman" pitchFamily="18" charset="0"/>
                <a:cs typeface="Times New Roman" pitchFamily="18" charset="0"/>
              </a:rPr>
              <a:t>Македонский </a:t>
            </a:r>
            <a:r>
              <a:rPr lang="ru-RU" sz="4800" b="1" dirty="0" err="1" smtClean="0">
                <a:latin typeface="Times New Roman" pitchFamily="18" charset="0"/>
                <a:cs typeface="Times New Roman" pitchFamily="18" charset="0"/>
              </a:rPr>
              <a:t>жорығының қазақ даласына</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қарай жасаған бағыты </a:t>
            </a:r>
            <a:r>
              <a:rPr lang="ru-RU" sz="4800" b="1" dirty="0" smtClean="0">
                <a:latin typeface="Times New Roman" pitchFamily="18" charset="0"/>
                <a:cs typeface="Times New Roman" pitchFamily="18" charset="0"/>
              </a:rPr>
              <a:t>осы </a:t>
            </a:r>
            <a:r>
              <a:rPr lang="ru-RU" sz="4800" b="1" dirty="0" err="1" smtClean="0">
                <a:latin typeface="Times New Roman" pitchFamily="18" charset="0"/>
                <a:cs typeface="Times New Roman" pitchFamily="18" charset="0"/>
              </a:rPr>
              <a:t>маңнан онша</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қашыққа бармаған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Бұл ең шеткі</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қаласы еді</a:t>
            </a:r>
            <a:r>
              <a:rPr lang="ru-RU" sz="4800" b="1" dirty="0" smtClean="0">
                <a:latin typeface="Times New Roman" pitchFamily="18" charset="0"/>
                <a:cs typeface="Times New Roman" pitchFamily="18" charset="0"/>
              </a:rPr>
              <a:t>. Ал </a:t>
            </a:r>
            <a:r>
              <a:rPr lang="ru-RU" sz="4800" b="1" dirty="0" err="1" smtClean="0">
                <a:latin typeface="Times New Roman" pitchFamily="18" charset="0"/>
                <a:cs typeface="Times New Roman" pitchFamily="18" charset="0"/>
              </a:rPr>
              <a:t>басқалары </a:t>
            </a:r>
            <a:r>
              <a:rPr lang="ru-RU" sz="4800" b="1" dirty="0" smtClean="0">
                <a:latin typeface="Times New Roman" pitchFamily="18" charset="0"/>
                <a:cs typeface="Times New Roman" pitchFamily="18" charset="0"/>
              </a:rPr>
              <a:t>Александрия Арийская (Герат), </a:t>
            </a:r>
            <a:r>
              <a:rPr lang="ru-RU" sz="4800" b="1" dirty="0" err="1" smtClean="0">
                <a:latin typeface="Times New Roman" pitchFamily="18" charset="0"/>
                <a:cs typeface="Times New Roman" pitchFamily="18" charset="0"/>
              </a:rPr>
              <a:t>Окс</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өзеніндегі </a:t>
            </a:r>
            <a:r>
              <a:rPr lang="ru-RU" sz="4800" b="1" dirty="0" smtClean="0">
                <a:latin typeface="Times New Roman" pitchFamily="18" charset="0"/>
                <a:cs typeface="Times New Roman" pitchFamily="18" charset="0"/>
              </a:rPr>
              <a:t>Александрия (Термез </a:t>
            </a:r>
            <a:r>
              <a:rPr lang="ru-RU" sz="4800" b="1" dirty="0" err="1" smtClean="0">
                <a:latin typeface="Times New Roman" pitchFamily="18" charset="0"/>
                <a:cs typeface="Times New Roman" pitchFamily="18" charset="0"/>
              </a:rPr>
              <a:t>немесе</a:t>
            </a:r>
            <a:r>
              <a:rPr lang="ru-RU" sz="4800" b="1" dirty="0" smtClean="0">
                <a:latin typeface="Times New Roman" pitchFamily="18" charset="0"/>
                <a:cs typeface="Times New Roman" pitchFamily="18" charset="0"/>
              </a:rPr>
              <a:t> Куляб </a:t>
            </a:r>
            <a:r>
              <a:rPr lang="ru-RU" sz="4800" b="1" dirty="0" err="1" smtClean="0">
                <a:latin typeface="Times New Roman" pitchFamily="18" charset="0"/>
                <a:cs typeface="Times New Roman" pitchFamily="18" charset="0"/>
              </a:rPr>
              <a:t>маңында</a:t>
            </a:r>
            <a:r>
              <a:rPr lang="ru-RU" sz="4800" b="1" dirty="0" smtClean="0">
                <a:latin typeface="Times New Roman" pitchFamily="18" charset="0"/>
                <a:cs typeface="Times New Roman" pitchFamily="18" charset="0"/>
              </a:rPr>
              <a:t>), Александрия </a:t>
            </a:r>
            <a:r>
              <a:rPr lang="ru-RU" sz="4800" b="1" dirty="0" err="1" smtClean="0">
                <a:latin typeface="Times New Roman" pitchFamily="18" charset="0"/>
                <a:cs typeface="Times New Roman" pitchFamily="18" charset="0"/>
              </a:rPr>
              <a:t>Маргиланская</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қазіргі </a:t>
            </a:r>
            <a:r>
              <a:rPr lang="ru-RU" sz="4800" b="1" dirty="0" smtClean="0">
                <a:latin typeface="Times New Roman" pitchFamily="18" charset="0"/>
                <a:cs typeface="Times New Roman" pitchFamily="18" charset="0"/>
              </a:rPr>
              <a:t>Байрам Али) </a:t>
            </a:r>
            <a:r>
              <a:rPr lang="ru-RU" sz="4800" b="1" dirty="0" err="1" smtClean="0">
                <a:latin typeface="Times New Roman" pitchFamily="18" charset="0"/>
                <a:cs typeface="Times New Roman" pitchFamily="18" charset="0"/>
              </a:rPr>
              <a:t>Бактра</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қаласының маңындағы </a:t>
            </a:r>
            <a:r>
              <a:rPr lang="ru-RU" sz="4800" b="1" dirty="0" smtClean="0">
                <a:latin typeface="Times New Roman" pitchFamily="18" charset="0"/>
                <a:cs typeface="Times New Roman" pitchFamily="18" charset="0"/>
              </a:rPr>
              <a:t>Александрия, т.б.</a:t>
            </a:r>
          </a:p>
          <a:p>
            <a:pPr>
              <a:buNone/>
            </a:pP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Македонскийдің жорығына байланысты</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оның соңғы рет</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өтіп, тауы</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қайтқан соң шегінген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өзені жөнінде тарихи</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жазбалар</a:t>
            </a:r>
            <a:r>
              <a:rPr lang="ru-RU" sz="4800" b="1" dirty="0" smtClean="0">
                <a:latin typeface="Times New Roman" pitchFamily="18" charset="0"/>
                <a:cs typeface="Times New Roman" pitchFamily="18" charset="0"/>
              </a:rPr>
              <a:t> бар. </a:t>
            </a:r>
            <a:r>
              <a:rPr lang="ru-RU" sz="4800" b="1" dirty="0" err="1" smtClean="0">
                <a:latin typeface="Times New Roman" pitchFamily="18" charset="0"/>
                <a:cs typeface="Times New Roman" pitchFamily="18" charset="0"/>
              </a:rPr>
              <a:t>Солардың үшеуінің авторлары</a:t>
            </a:r>
            <a:r>
              <a:rPr lang="ru-RU" sz="4800" b="1" dirty="0" smtClean="0">
                <a:latin typeface="Times New Roman" pitchFamily="18" charset="0"/>
                <a:cs typeface="Times New Roman" pitchFamily="18" charset="0"/>
              </a:rPr>
              <a:t> </a:t>
            </a:r>
            <a:r>
              <a:rPr lang="ru-RU" sz="4800" b="1" u="sng" dirty="0" err="1" smtClean="0">
                <a:latin typeface="Times New Roman" pitchFamily="18" charset="0"/>
                <a:cs typeface="Times New Roman" pitchFamily="18" charset="0"/>
                <a:hlinkClick r:id="rId13" tooltip="Арриан (мұндай бет жоқ)"/>
              </a:rPr>
              <a:t>Арриан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(біздің дәуіріміздің бірінші</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ғасырында өмір сүрген </a:t>
            </a:r>
            <a:r>
              <a:rPr lang="ru-RU" sz="4800" b="1" dirty="0" smtClean="0">
                <a:latin typeface="Times New Roman" pitchFamily="18" charset="0"/>
                <a:cs typeface="Times New Roman" pitchFamily="18" charset="0"/>
              </a:rPr>
              <a:t>грек </a:t>
            </a:r>
            <a:r>
              <a:rPr lang="ru-RU" sz="4800" b="1" dirty="0" err="1" smtClean="0">
                <a:latin typeface="Times New Roman" pitchFamily="18" charset="0"/>
                <a:cs typeface="Times New Roman" pitchFamily="18" charset="0"/>
              </a:rPr>
              <a:t>ғалымы</a:t>
            </a:r>
            <a:r>
              <a:rPr lang="ru-RU" sz="4800" b="1" dirty="0" smtClean="0">
                <a:latin typeface="Times New Roman" pitchFamily="18" charset="0"/>
                <a:cs typeface="Times New Roman" pitchFamily="18" charset="0"/>
              </a:rPr>
              <a:t>), </a:t>
            </a:r>
            <a:r>
              <a:rPr lang="ru-RU" sz="4800" b="1" u="sng" dirty="0" err="1" smtClean="0">
                <a:latin typeface="Times New Roman" pitchFamily="18" charset="0"/>
                <a:cs typeface="Times New Roman" pitchFamily="18" charset="0"/>
                <a:hlinkClick r:id="rId14" tooltip="Аммиан Марцелин (мұндай бет жоқ)"/>
              </a:rPr>
              <a:t>Аммиан</a:t>
            </a:r>
            <a:r>
              <a:rPr lang="ru-RU" sz="4800" b="1" u="sng" dirty="0" smtClean="0">
                <a:latin typeface="Times New Roman" pitchFamily="18" charset="0"/>
                <a:cs typeface="Times New Roman" pitchFamily="18" charset="0"/>
                <a:hlinkClick r:id="rId14" tooltip="Аммиан Марцелин (мұндай бет жоқ)"/>
              </a:rPr>
              <a:t> </a:t>
            </a:r>
            <a:r>
              <a:rPr lang="ru-RU" sz="4800" b="1" u="sng" dirty="0" err="1" smtClean="0">
                <a:latin typeface="Times New Roman" pitchFamily="18" charset="0"/>
                <a:cs typeface="Times New Roman" pitchFamily="18" charset="0"/>
                <a:hlinkClick r:id="rId14" tooltip="Аммиан Марцелин (мұндай бет жоқ)"/>
              </a:rPr>
              <a:t>Марцелин</a:t>
            </a:r>
            <a:r>
              <a:rPr lang="ru-RU" sz="4800" b="1" dirty="0" smtClean="0">
                <a:latin typeface="Times New Roman" pitchFamily="18" charset="0"/>
                <a:cs typeface="Times New Roman" pitchFamily="18" charset="0"/>
              </a:rPr>
              <a:t> (330 – 400 </a:t>
            </a:r>
            <a:r>
              <a:rPr lang="ru-RU" sz="4800" b="1" dirty="0" err="1" smtClean="0">
                <a:latin typeface="Times New Roman" pitchFamily="18" charset="0"/>
                <a:cs typeface="Times New Roman" pitchFamily="18" charset="0"/>
              </a:rPr>
              <a:t>жылдар</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шамасында</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өмір сүрген тарихшы</a:t>
            </a:r>
            <a:r>
              <a:rPr lang="ru-RU" sz="4800" b="1" dirty="0" smtClean="0">
                <a:latin typeface="Times New Roman" pitchFamily="18" charset="0"/>
                <a:cs typeface="Times New Roman" pitchFamily="18" charset="0"/>
              </a:rPr>
              <a:t>) мен </a:t>
            </a:r>
            <a:r>
              <a:rPr lang="ru-RU" sz="4800" b="1" u="sng" dirty="0" smtClean="0">
                <a:latin typeface="Times New Roman" pitchFamily="18" charset="0"/>
                <a:cs typeface="Times New Roman" pitchFamily="18" charset="0"/>
                <a:hlinkClick r:id="rId15" tooltip="Квинт Курций (мұндай бет жоқ)"/>
              </a:rPr>
              <a:t>Квинт </a:t>
            </a:r>
            <a:r>
              <a:rPr lang="ru-RU" sz="4800" b="1" u="sng" dirty="0" err="1" smtClean="0">
                <a:latin typeface="Times New Roman" pitchFamily="18" charset="0"/>
                <a:cs typeface="Times New Roman" pitchFamily="18" charset="0"/>
                <a:hlinkClick r:id="rId15" tooltip="Квинт Курций (мұндай бет жоқ)"/>
              </a:rPr>
              <a:t>Курций</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біздің дәуіріміздің бірінші</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ғасырында өмір сүрген </a:t>
            </a:r>
            <a:r>
              <a:rPr lang="ru-RU" sz="4800" b="1" dirty="0" smtClean="0">
                <a:latin typeface="Times New Roman" pitchFamily="18" charset="0"/>
                <a:cs typeface="Times New Roman" pitchFamily="18" charset="0"/>
              </a:rPr>
              <a:t>Рим </a:t>
            </a:r>
            <a:r>
              <a:rPr lang="ru-RU" sz="4800" b="1" dirty="0" err="1" smtClean="0">
                <a:latin typeface="Times New Roman" pitchFamily="18" charset="0"/>
                <a:cs typeface="Times New Roman" pitchFamily="18" charset="0"/>
              </a:rPr>
              <a:t>жазушысы</a:t>
            </a:r>
            <a:r>
              <a:rPr lang="ru-RU" sz="4800" b="1" dirty="0" smtClean="0">
                <a:latin typeface="Times New Roman" pitchFamily="18" charset="0"/>
                <a:cs typeface="Times New Roman" pitchFamily="18" charset="0"/>
              </a:rPr>
              <a:t>). Македонский </a:t>
            </a:r>
            <a:r>
              <a:rPr lang="ru-RU" sz="4800" b="1" dirty="0" err="1" smtClean="0">
                <a:latin typeface="Times New Roman" pitchFamily="18" charset="0"/>
                <a:cs typeface="Times New Roman" pitchFamily="18" charset="0"/>
              </a:rPr>
              <a:t>жорығының бағытын күрт өзгертіп</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Орталық Азиядан</a:t>
            </a:r>
            <a:r>
              <a:rPr lang="ru-RU" sz="4800" b="1" dirty="0" smtClean="0">
                <a:latin typeface="Times New Roman" pitchFamily="18" charset="0"/>
                <a:cs typeface="Times New Roman" pitchFamily="18" charset="0"/>
              </a:rPr>
              <a:t> </a:t>
            </a:r>
            <a:r>
              <a:rPr lang="ru-RU" sz="4800" b="1" u="sng" dirty="0" err="1" smtClean="0">
                <a:latin typeface="Times New Roman" pitchFamily="18" charset="0"/>
                <a:cs typeface="Times New Roman" pitchFamily="18" charset="0"/>
                <a:hlinkClick r:id="rId16" tooltip="Кавказ"/>
              </a:rPr>
              <a:t>Кавказға</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қарай сүйреп жүрген </a:t>
            </a:r>
            <a:r>
              <a:rPr lang="ru-RU" sz="4800" b="1" dirty="0" smtClean="0">
                <a:latin typeface="Times New Roman" pitchFamily="18" charset="0"/>
                <a:cs typeface="Times New Roman" pitchFamily="18" charset="0"/>
              </a:rPr>
              <a:t>осы Квинт </a:t>
            </a:r>
            <a:r>
              <a:rPr lang="ru-RU" sz="4800" b="1" dirty="0" err="1" smtClean="0">
                <a:latin typeface="Times New Roman" pitchFamily="18" charset="0"/>
                <a:cs typeface="Times New Roman" pitchFamily="18" charset="0"/>
              </a:rPr>
              <a:t>Куций</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Ол</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Македонскийдің өткен өзенін </a:t>
            </a:r>
            <a:r>
              <a:rPr lang="ru-RU" sz="4800" b="1" u="sng" dirty="0" smtClean="0">
                <a:latin typeface="Times New Roman" pitchFamily="18" charset="0"/>
                <a:cs typeface="Times New Roman" pitchFamily="18" charset="0"/>
                <a:hlinkClick r:id="rId17" tooltip="Танаис"/>
              </a:rPr>
              <a:t>Танаис</a:t>
            </a:r>
            <a:r>
              <a:rPr lang="ru-RU" sz="4800" b="1" dirty="0" smtClean="0">
                <a:latin typeface="Times New Roman" pitchFamily="18" charset="0"/>
                <a:cs typeface="Times New Roman" pitchFamily="18" charset="0"/>
              </a:rPr>
              <a:t> (Дон) </a:t>
            </a:r>
            <a:r>
              <a:rPr lang="ru-RU" sz="4800" b="1" dirty="0" err="1" smtClean="0">
                <a:latin typeface="Times New Roman" pitchFamily="18" charset="0"/>
                <a:cs typeface="Times New Roman" pitchFamily="18" charset="0"/>
              </a:rPr>
              <a:t>деп</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жазады</a:t>
            </a:r>
            <a:r>
              <a:rPr lang="ru-RU" sz="4800" b="1" dirty="0" smtClean="0">
                <a:latin typeface="Times New Roman" pitchFamily="18" charset="0"/>
                <a:cs typeface="Times New Roman" pitchFamily="18" charset="0"/>
              </a:rPr>
              <a:t> да </a:t>
            </a:r>
            <a:r>
              <a:rPr lang="ru-RU" sz="4800" b="1" u="sng" dirty="0" err="1" smtClean="0">
                <a:latin typeface="Times New Roman" pitchFamily="18" charset="0"/>
                <a:cs typeface="Times New Roman" pitchFamily="18" charset="0"/>
                <a:hlinkClick r:id="rId18" tooltip="Парапамизус (мұндай бет жоқ)"/>
              </a:rPr>
              <a:t>Парапамизусты</a:t>
            </a:r>
            <a:r>
              <a:rPr lang="ru-RU" sz="4800" b="1" dirty="0" smtClean="0">
                <a:latin typeface="Times New Roman" pitchFamily="18" charset="0"/>
                <a:cs typeface="Times New Roman" pitchFamily="18" charset="0"/>
              </a:rPr>
              <a:t> Кавказ </a:t>
            </a:r>
            <a:r>
              <a:rPr lang="ru-RU" sz="4800" b="1" dirty="0" err="1" smtClean="0">
                <a:latin typeface="Times New Roman" pitchFamily="18" charset="0"/>
                <a:cs typeface="Times New Roman" pitchFamily="18" charset="0"/>
              </a:rPr>
              <a:t>деп</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көрсетіп</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Каспийді</a:t>
            </a:r>
            <a:r>
              <a:rPr lang="ru-RU" sz="4800" b="1" dirty="0" smtClean="0">
                <a:latin typeface="Times New Roman" pitchFamily="18" charset="0"/>
                <a:cs typeface="Times New Roman" pitchFamily="18" charset="0"/>
              </a:rPr>
              <a:t> </a:t>
            </a:r>
            <a:r>
              <a:rPr lang="ru-RU" sz="4800" b="1" u="sng" dirty="0" smtClean="0">
                <a:latin typeface="Times New Roman" pitchFamily="18" charset="0"/>
                <a:cs typeface="Times New Roman" pitchFamily="18" charset="0"/>
                <a:hlinkClick r:id="rId19" tooltip="Азов (мұндай бет жоқ)"/>
              </a:rPr>
              <a:t>Азов</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теңізімен шатастырады</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Курцийдің </a:t>
            </a:r>
            <a:r>
              <a:rPr lang="ru-RU" sz="4800" b="1" dirty="0" smtClean="0">
                <a:latin typeface="Times New Roman" pitchFamily="18" charset="0"/>
                <a:cs typeface="Times New Roman" pitchFamily="18" charset="0"/>
              </a:rPr>
              <a:t>осы </a:t>
            </a:r>
            <a:r>
              <a:rPr lang="ru-RU" sz="4800" b="1" dirty="0" err="1" smtClean="0">
                <a:latin typeface="Times New Roman" pitchFamily="18" charset="0"/>
                <a:cs typeface="Times New Roman" pitchFamily="18" charset="0"/>
              </a:rPr>
              <a:t>қателігін </a:t>
            </a:r>
            <a:r>
              <a:rPr lang="ru-RU" sz="4800" b="1" dirty="0" smtClean="0">
                <a:latin typeface="Times New Roman" pitchFamily="18" charset="0"/>
                <a:cs typeface="Times New Roman" pitchFamily="18" charset="0"/>
              </a:rPr>
              <a:t>(</a:t>
            </a:r>
            <a:r>
              <a:rPr lang="ru-RU" sz="4800" b="1" dirty="0" err="1" smtClean="0">
                <a:latin typeface="Times New Roman" pitchFamily="18" charset="0"/>
                <a:cs typeface="Times New Roman" pitchFamily="18" charset="0"/>
              </a:rPr>
              <a:t>сол</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сияқты </a:t>
            </a:r>
            <a:r>
              <a:rPr lang="ru-RU" sz="4800" b="1" dirty="0" smtClean="0">
                <a:latin typeface="Times New Roman" pitchFamily="18" charset="0"/>
                <a:cs typeface="Times New Roman" pitchFamily="18" charset="0"/>
              </a:rPr>
              <a:t>Македонский </a:t>
            </a:r>
            <a:r>
              <a:rPr lang="ru-RU" sz="4800" b="1" dirty="0" err="1" smtClean="0">
                <a:latin typeface="Times New Roman" pitchFamily="18" charset="0"/>
                <a:cs typeface="Times New Roman" pitchFamily="18" charset="0"/>
              </a:rPr>
              <a:t>тарихшыларының </a:t>
            </a:r>
            <a:r>
              <a:rPr lang="ru-RU" sz="4800" b="1" dirty="0" smtClean="0">
                <a:latin typeface="Times New Roman" pitchFamily="18" charset="0"/>
                <a:cs typeface="Times New Roman" pitchFamily="18" charset="0"/>
              </a:rPr>
              <a:t>да </a:t>
            </a:r>
            <a:r>
              <a:rPr lang="ru-RU" sz="4800" b="1" dirty="0" err="1" smtClean="0">
                <a:latin typeface="Times New Roman" pitchFamily="18" charset="0"/>
                <a:cs typeface="Times New Roman" pitchFamily="18" charset="0"/>
              </a:rPr>
              <a:t>қателігін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кезінде</a:t>
            </a:r>
            <a:r>
              <a:rPr lang="ru-RU" sz="4800" b="1" dirty="0" smtClean="0">
                <a:latin typeface="Times New Roman" pitchFamily="18" charset="0"/>
                <a:cs typeface="Times New Roman" pitchFamily="18" charset="0"/>
              </a:rPr>
              <a:t> </a:t>
            </a:r>
            <a:r>
              <a:rPr lang="ru-RU" sz="4800" b="1" u="sng" dirty="0" err="1" smtClean="0">
                <a:latin typeface="Times New Roman" pitchFamily="18" charset="0"/>
                <a:cs typeface="Times New Roman" pitchFamily="18" charset="0"/>
                <a:hlinkClick r:id="rId20" tooltip="Страбон"/>
              </a:rPr>
              <a:t>Страбон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дәл айтып</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берген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болатын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Біріншіден</a:t>
            </a:r>
            <a:r>
              <a:rPr lang="ru-RU" sz="4800" b="1" dirty="0" smtClean="0">
                <a:latin typeface="Times New Roman" pitchFamily="18" charset="0"/>
                <a:cs typeface="Times New Roman" pitchFamily="18" charset="0"/>
              </a:rPr>
              <a:t>, </a:t>
            </a:r>
            <a:r>
              <a:rPr lang="ru-RU" sz="4800" b="1" i="1" dirty="0" smtClean="0">
                <a:latin typeface="Times New Roman" pitchFamily="18" charset="0"/>
                <a:cs typeface="Times New Roman" pitchFamily="18" charset="0"/>
              </a:rPr>
              <a:t>Квинт </a:t>
            </a:r>
            <a:r>
              <a:rPr lang="ru-RU" sz="4800" b="1" i="1" dirty="0" err="1" smtClean="0">
                <a:latin typeface="Times New Roman" pitchFamily="18" charset="0"/>
                <a:cs typeface="Times New Roman" pitchFamily="18" charset="0"/>
              </a:rPr>
              <a:t>Курций</a:t>
            </a:r>
            <a:r>
              <a:rPr lang="ru-RU" sz="4800" b="1" i="1" dirty="0" smtClean="0">
                <a:latin typeface="Times New Roman" pitchFamily="18" charset="0"/>
                <a:cs typeface="Times New Roman" pitchFamily="18" charset="0"/>
              </a:rPr>
              <a:t> </a:t>
            </a:r>
            <a:r>
              <a:rPr lang="ru-RU" sz="4800" b="1" i="1" dirty="0" err="1" smtClean="0">
                <a:latin typeface="Times New Roman" pitchFamily="18" charset="0"/>
                <a:cs typeface="Times New Roman" pitchFamily="18" charset="0"/>
              </a:rPr>
              <a:t>еңбегі</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ақыл-уағыз айтуға бағышталған көркем шығарма</a:t>
            </a:r>
            <a:r>
              <a:rPr lang="ru-RU" sz="4800" b="1" dirty="0" smtClean="0">
                <a:latin typeface="Times New Roman" pitchFamily="18" charset="0"/>
                <a:cs typeface="Times New Roman" pitchFamily="18" charset="0"/>
              </a:rPr>
              <a:t>. Македонский </a:t>
            </a:r>
            <a:r>
              <a:rPr lang="ru-RU" sz="4800" b="1" dirty="0" err="1" smtClean="0">
                <a:latin typeface="Times New Roman" pitchFamily="18" charset="0"/>
                <a:cs typeface="Times New Roman" pitchFamily="18" charset="0"/>
              </a:rPr>
              <a:t>жорығы мұнда мысал</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үшін келтіріліп</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отырады</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Екіншіден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ол</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Македонскийдің бейнесін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өз деңгейінен әлдеқайда жоғары көтеру үшін Донға апарып</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Еуропаны</a:t>
            </a:r>
            <a:r>
              <a:rPr lang="ru-RU" sz="4800" b="1" dirty="0" smtClean="0">
                <a:latin typeface="Times New Roman" pitchFamily="18" charset="0"/>
                <a:cs typeface="Times New Roman" pitchFamily="18" charset="0"/>
              </a:rPr>
              <a:t> да </a:t>
            </a:r>
            <a:r>
              <a:rPr lang="ru-RU" sz="4800" b="1" dirty="0" err="1" smtClean="0">
                <a:latin typeface="Times New Roman" pitchFamily="18" charset="0"/>
                <a:cs typeface="Times New Roman" pitchFamily="18" charset="0"/>
              </a:rPr>
              <a:t>жаулап</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алып</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еді</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деген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ұғым туғызғысы келеді</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Оның үстіне Кавказды</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атап</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отырғаны баяғы ежелгі</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дүние тарихында</a:t>
            </a:r>
            <a:r>
              <a:rPr lang="ru-RU" sz="4800" b="1" dirty="0" smtClean="0">
                <a:latin typeface="Times New Roman" pitchFamily="18" charset="0"/>
                <a:cs typeface="Times New Roman" pitchFamily="18" charset="0"/>
              </a:rPr>
              <a:t> от </a:t>
            </a:r>
            <a:r>
              <a:rPr lang="ru-RU" sz="4800" b="1" dirty="0" err="1" smtClean="0">
                <a:latin typeface="Times New Roman" pitchFamily="18" charset="0"/>
                <a:cs typeface="Times New Roman" pitchFamily="18" charset="0"/>
              </a:rPr>
              <a:t>иесі</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Прометейдің сол</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заманда</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жердің шеті</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саналатын</a:t>
            </a:r>
            <a:r>
              <a:rPr lang="ru-RU" sz="4800" b="1" dirty="0" smtClean="0">
                <a:latin typeface="Times New Roman" pitchFamily="18" charset="0"/>
                <a:cs typeface="Times New Roman" pitchFamily="18" charset="0"/>
              </a:rPr>
              <a:t> Кавказ </a:t>
            </a:r>
            <a:r>
              <a:rPr lang="ru-RU" sz="4800" b="1" dirty="0" err="1" smtClean="0">
                <a:latin typeface="Times New Roman" pitchFamily="18" charset="0"/>
                <a:cs typeface="Times New Roman" pitchFamily="18" charset="0"/>
              </a:rPr>
              <a:t>тауында</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құрсауланып тасталғанын есте</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сақтау керек</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Осылайша</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Македонскийдің абыройын</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артқыза түспек болған.</a:t>
            </a:r>
            <a:endParaRPr lang="ru-RU" sz="4800" b="1" dirty="0" smtClean="0">
              <a:latin typeface="Times New Roman" pitchFamily="18" charset="0"/>
              <a:cs typeface="Times New Roman" pitchFamily="18" charset="0"/>
            </a:endParaRPr>
          </a:p>
          <a:p>
            <a:endParaRPr lang="ru-RU" b="1" dirty="0"/>
          </a:p>
        </p:txBody>
      </p:sp>
      <p:pic>
        <p:nvPicPr>
          <p:cNvPr id="4" name="Picture 2" descr="C:\Documents and Settings\Admin\Рабочий стол\300px-Bust_Alexander_BM_1857.jpg"/>
          <p:cNvPicPr>
            <a:picLocks noChangeAspect="1" noChangeArrowheads="1"/>
          </p:cNvPicPr>
          <p:nvPr/>
        </p:nvPicPr>
        <p:blipFill>
          <a:blip r:embed="rId21" cstate="print"/>
          <a:srcRect/>
          <a:stretch>
            <a:fillRect/>
          </a:stretch>
        </p:blipFill>
        <p:spPr bwMode="auto">
          <a:xfrm>
            <a:off x="7452320" y="0"/>
            <a:ext cx="1691680" cy="155679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2123728" y="1124744"/>
            <a:ext cx="762000" cy="936103"/>
            <a:chOff x="1110" y="2656"/>
            <a:chExt cx="1549" cy="1351"/>
          </a:xfrm>
        </p:grpSpPr>
        <p:sp>
          <p:nvSpPr>
            <p:cNvPr id="31780" name="AutoShape 4"/>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ru-RU"/>
            </a:p>
          </p:txBody>
        </p:sp>
        <p:sp>
          <p:nvSpPr>
            <p:cNvPr id="31781" name="AutoShape 5"/>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ru-RU"/>
            </a:p>
          </p:txBody>
        </p:sp>
        <p:sp>
          <p:nvSpPr>
            <p:cNvPr id="40966" name="AutoShape 6"/>
            <p:cNvSpPr>
              <a:spLocks noChangeArrowheads="1"/>
            </p:cNvSpPr>
            <p:nvPr/>
          </p:nvSpPr>
          <p:spPr bwMode="gray">
            <a:xfrm>
              <a:off x="1200" y="2737"/>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pPr>
                <a:defRPr/>
              </a:pPr>
              <a:endParaRPr lang="ru-RU"/>
            </a:p>
          </p:txBody>
        </p:sp>
      </p:grpSp>
      <p:grpSp>
        <p:nvGrpSpPr>
          <p:cNvPr id="3" name="Group 7"/>
          <p:cNvGrpSpPr>
            <a:grpSpLocks/>
          </p:cNvGrpSpPr>
          <p:nvPr/>
        </p:nvGrpSpPr>
        <p:grpSpPr bwMode="auto">
          <a:xfrm>
            <a:off x="2123728" y="2420888"/>
            <a:ext cx="762000" cy="852537"/>
            <a:chOff x="3174" y="2656"/>
            <a:chExt cx="1549" cy="1351"/>
          </a:xfrm>
        </p:grpSpPr>
        <p:sp>
          <p:nvSpPr>
            <p:cNvPr id="31777"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ru-RU"/>
            </a:p>
          </p:txBody>
        </p:sp>
        <p:sp>
          <p:nvSpPr>
            <p:cNvPr id="31778"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ru-RU"/>
            </a:p>
          </p:txBody>
        </p:sp>
        <p:sp>
          <p:nvSpPr>
            <p:cNvPr id="40970" name="AutoShape 10"/>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p:spPr>
          <p:txBody>
            <a:bodyPr wrap="none" anchor="ctr"/>
            <a:lstStyle/>
            <a:p>
              <a:pPr>
                <a:defRPr/>
              </a:pPr>
              <a:endParaRPr lang="ru-RU"/>
            </a:p>
          </p:txBody>
        </p:sp>
      </p:grpSp>
      <p:sp>
        <p:nvSpPr>
          <p:cNvPr id="31750" name="Text Box 13"/>
          <p:cNvSpPr txBox="1">
            <a:spLocks noChangeArrowheads="1"/>
          </p:cNvSpPr>
          <p:nvPr/>
        </p:nvSpPr>
        <p:spPr bwMode="gray">
          <a:xfrm>
            <a:off x="2333625" y="1268760"/>
            <a:ext cx="354013" cy="461665"/>
          </a:xfrm>
          <a:prstGeom prst="rect">
            <a:avLst/>
          </a:prstGeom>
          <a:noFill/>
          <a:ln w="9525" algn="ctr">
            <a:noFill/>
            <a:miter lim="800000"/>
            <a:headEnd/>
            <a:tailEnd/>
          </a:ln>
        </p:spPr>
        <p:txBody>
          <a:bodyPr wrap="square">
            <a:spAutoFit/>
          </a:bodyPr>
          <a:lstStyle/>
          <a:p>
            <a:pPr algn="ctr" eaLnBrk="0" hangingPunct="0"/>
            <a:r>
              <a:rPr lang="en-US" sz="2400" b="1" dirty="0">
                <a:solidFill>
                  <a:schemeClr val="bg1"/>
                </a:solidFill>
              </a:rPr>
              <a:t>1</a:t>
            </a:r>
          </a:p>
        </p:txBody>
      </p:sp>
      <p:sp>
        <p:nvSpPr>
          <p:cNvPr id="31752" name="Text Box 16"/>
          <p:cNvSpPr txBox="1">
            <a:spLocks noChangeArrowheads="1"/>
          </p:cNvSpPr>
          <p:nvPr/>
        </p:nvSpPr>
        <p:spPr bwMode="gray">
          <a:xfrm>
            <a:off x="2333625" y="2706688"/>
            <a:ext cx="354013" cy="457200"/>
          </a:xfrm>
          <a:prstGeom prst="rect">
            <a:avLst/>
          </a:prstGeom>
          <a:noFill/>
          <a:ln w="9525" algn="ctr">
            <a:noFill/>
            <a:miter lim="800000"/>
            <a:headEnd/>
            <a:tailEnd/>
          </a:ln>
        </p:spPr>
        <p:txBody>
          <a:bodyPr wrap="none">
            <a:spAutoFit/>
          </a:bodyPr>
          <a:lstStyle/>
          <a:p>
            <a:pPr algn="ctr" eaLnBrk="0" hangingPunct="0"/>
            <a:r>
              <a:rPr lang="ru-RU" sz="2400" b="1">
                <a:solidFill>
                  <a:schemeClr val="bg1"/>
                </a:solidFill>
              </a:rPr>
              <a:t>2</a:t>
            </a:r>
            <a:endParaRPr lang="en-US" sz="2400" b="1">
              <a:solidFill>
                <a:schemeClr val="bg1"/>
              </a:solidFill>
            </a:endParaRPr>
          </a:p>
        </p:txBody>
      </p:sp>
      <p:grpSp>
        <p:nvGrpSpPr>
          <p:cNvPr id="4" name="Group 17"/>
          <p:cNvGrpSpPr>
            <a:grpSpLocks/>
          </p:cNvGrpSpPr>
          <p:nvPr/>
        </p:nvGrpSpPr>
        <p:grpSpPr bwMode="auto">
          <a:xfrm>
            <a:off x="2136775" y="3861048"/>
            <a:ext cx="762000" cy="864096"/>
            <a:chOff x="1110" y="2656"/>
            <a:chExt cx="1549" cy="1351"/>
          </a:xfrm>
        </p:grpSpPr>
        <p:sp>
          <p:nvSpPr>
            <p:cNvPr id="31774"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ru-RU"/>
            </a:p>
          </p:txBody>
        </p:sp>
        <p:sp>
          <p:nvSpPr>
            <p:cNvPr id="31775"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ru-RU"/>
            </a:p>
          </p:txBody>
        </p:sp>
        <p:sp>
          <p:nvSpPr>
            <p:cNvPr id="40980" name="AutoShape 20"/>
            <p:cNvSpPr>
              <a:spLocks noChangeArrowheads="1"/>
            </p:cNvSpPr>
            <p:nvPr/>
          </p:nvSpPr>
          <p:spPr bwMode="gray">
            <a:xfrm>
              <a:off x="1200" y="2737"/>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pPr>
                <a:defRPr/>
              </a:pPr>
              <a:endParaRPr lang="ru-RU"/>
            </a:p>
          </p:txBody>
        </p:sp>
      </p:grpSp>
      <p:sp>
        <p:nvSpPr>
          <p:cNvPr id="31756" name="Text Box 27"/>
          <p:cNvSpPr txBox="1">
            <a:spLocks noChangeArrowheads="1"/>
          </p:cNvSpPr>
          <p:nvPr/>
        </p:nvSpPr>
        <p:spPr bwMode="gray">
          <a:xfrm>
            <a:off x="2333625" y="3933056"/>
            <a:ext cx="354013" cy="461665"/>
          </a:xfrm>
          <a:prstGeom prst="rect">
            <a:avLst/>
          </a:prstGeom>
          <a:noFill/>
          <a:ln w="9525" algn="ctr">
            <a:noFill/>
            <a:miter lim="800000"/>
            <a:headEnd/>
            <a:tailEnd/>
          </a:ln>
        </p:spPr>
        <p:txBody>
          <a:bodyPr wrap="square">
            <a:spAutoFit/>
          </a:bodyPr>
          <a:lstStyle/>
          <a:p>
            <a:pPr algn="ctr" eaLnBrk="0" hangingPunct="0"/>
            <a:r>
              <a:rPr lang="ru-RU" sz="2400" b="1" dirty="0">
                <a:solidFill>
                  <a:schemeClr val="bg1"/>
                </a:solidFill>
              </a:rPr>
              <a:t>3</a:t>
            </a:r>
            <a:endParaRPr lang="en-US" sz="2400" b="1" dirty="0">
              <a:solidFill>
                <a:schemeClr val="bg1"/>
              </a:solidFill>
            </a:endParaRPr>
          </a:p>
        </p:txBody>
      </p:sp>
      <p:sp>
        <p:nvSpPr>
          <p:cNvPr id="40" name="Заголовок 1"/>
          <p:cNvSpPr txBox="1">
            <a:spLocks/>
          </p:cNvSpPr>
          <p:nvPr/>
        </p:nvSpPr>
        <p:spPr bwMode="white">
          <a:xfrm>
            <a:off x="1285875" y="500063"/>
            <a:ext cx="6819900" cy="487362"/>
          </a:xfrm>
          <a:prstGeom prst="rect">
            <a:avLst/>
          </a:prstGeom>
          <a:noFill/>
          <a:ln w="9525">
            <a:noFill/>
            <a:miter lim="800000"/>
            <a:headEnd/>
            <a:tailEnd/>
          </a:ln>
          <a:effectLst/>
        </p:spPr>
        <p:txBody>
          <a:bodyPr anchor="ctr"/>
          <a:lstStyle/>
          <a:p>
            <a:pPr algn="ctr">
              <a:defRPr/>
            </a:pPr>
            <a:endParaRPr lang="ru-RU" sz="3600" b="1" kern="0" dirty="0">
              <a:solidFill>
                <a:srgbClr val="C00000"/>
              </a:solidFill>
              <a:latin typeface="+mj-lt"/>
              <a:ea typeface="+mj-ea"/>
              <a:cs typeface="+mj-cs"/>
            </a:endParaRPr>
          </a:p>
        </p:txBody>
      </p:sp>
      <p:grpSp>
        <p:nvGrpSpPr>
          <p:cNvPr id="5" name="Group 17"/>
          <p:cNvGrpSpPr>
            <a:grpSpLocks/>
          </p:cNvGrpSpPr>
          <p:nvPr/>
        </p:nvGrpSpPr>
        <p:grpSpPr bwMode="auto">
          <a:xfrm>
            <a:off x="2136775" y="5301209"/>
            <a:ext cx="762000" cy="936104"/>
            <a:chOff x="1110" y="2656"/>
            <a:chExt cx="1549" cy="1351"/>
          </a:xfrm>
        </p:grpSpPr>
        <p:sp>
          <p:nvSpPr>
            <p:cNvPr id="31768"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ru-RU"/>
            </a:p>
          </p:txBody>
        </p:sp>
        <p:sp>
          <p:nvSpPr>
            <p:cNvPr id="31769"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ru-RU"/>
            </a:p>
          </p:txBody>
        </p:sp>
        <p:sp>
          <p:nvSpPr>
            <p:cNvPr id="63" name="AutoShape 20"/>
            <p:cNvSpPr>
              <a:spLocks noChangeArrowheads="1"/>
            </p:cNvSpPr>
            <p:nvPr/>
          </p:nvSpPr>
          <p:spPr bwMode="gray">
            <a:xfrm>
              <a:off x="1200" y="2737"/>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pPr>
                <a:defRPr/>
              </a:pPr>
              <a:endParaRPr lang="ru-RU"/>
            </a:p>
          </p:txBody>
        </p:sp>
      </p:grpSp>
      <p:sp>
        <p:nvSpPr>
          <p:cNvPr id="31767" name="Text Box 27"/>
          <p:cNvSpPr txBox="1">
            <a:spLocks noChangeArrowheads="1"/>
          </p:cNvSpPr>
          <p:nvPr/>
        </p:nvSpPr>
        <p:spPr bwMode="gray">
          <a:xfrm rot="10523031" flipV="1">
            <a:off x="2339264" y="5523889"/>
            <a:ext cx="354013" cy="461665"/>
          </a:xfrm>
          <a:prstGeom prst="rect">
            <a:avLst/>
          </a:prstGeom>
          <a:noFill/>
          <a:ln w="9525" algn="ctr">
            <a:noFill/>
            <a:miter lim="800000"/>
            <a:headEnd/>
            <a:tailEnd/>
          </a:ln>
        </p:spPr>
        <p:txBody>
          <a:bodyPr wrap="square">
            <a:spAutoFit/>
          </a:bodyPr>
          <a:lstStyle/>
          <a:p>
            <a:pPr algn="ctr" eaLnBrk="0" hangingPunct="0"/>
            <a:r>
              <a:rPr lang="kk-KZ" sz="2400" b="1" dirty="0" smtClean="0">
                <a:solidFill>
                  <a:schemeClr val="bg1"/>
                </a:solidFill>
              </a:rPr>
              <a:t>4</a:t>
            </a:r>
            <a:endParaRPr lang="en-US" sz="2400" b="1" dirty="0">
              <a:solidFill>
                <a:schemeClr val="bg1"/>
              </a:solidFill>
            </a:endParaRPr>
          </a:p>
        </p:txBody>
      </p:sp>
      <p:sp>
        <p:nvSpPr>
          <p:cNvPr id="57345" name="Rectangle 1"/>
          <p:cNvSpPr>
            <a:spLocks noChangeArrowheads="1"/>
          </p:cNvSpPr>
          <p:nvPr/>
        </p:nvSpPr>
        <p:spPr bwMode="auto">
          <a:xfrm>
            <a:off x="0" y="-386953"/>
            <a:ext cx="9320500" cy="123110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000000"/>
              </a:solidFill>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smtClean="0">
                <a:ln>
                  <a:noFill/>
                </a:ln>
                <a:solidFill>
                  <a:schemeClr val="accent6">
                    <a:lumMod val="75000"/>
                  </a:schemeClr>
                </a:solidFill>
                <a:effectLst/>
                <a:latin typeface="Times New Roman" pitchFamily="18" charset="0"/>
                <a:ea typeface="Times New Roman" pitchFamily="18" charset="0"/>
                <a:cs typeface="Times New Roman" pitchFamily="18" charset="0"/>
              </a:rPr>
              <a:t>Т</a:t>
            </a:r>
            <a:r>
              <a:rPr kumimoji="0" lang="kk-KZ" sz="2400" b="1" i="0" u="none" strike="noStrike" cap="none" normalizeH="0" baseline="0" dirty="0" smtClean="0">
                <a:ln>
                  <a:noFill/>
                </a:ln>
                <a:solidFill>
                  <a:schemeClr val="accent6">
                    <a:lumMod val="75000"/>
                  </a:schemeClr>
                </a:solidFill>
                <a:effectLst/>
                <a:latin typeface="Times New Roman" pitchFamily="18" charset="0"/>
                <a:ea typeface="Times New Roman" pitchFamily="18" charset="0"/>
                <a:cs typeface="Times New Roman" pitchFamily="18" charset="0"/>
              </a:rPr>
              <a:t>ө</a:t>
            </a:r>
            <a:r>
              <a:rPr kumimoji="0" lang="ru-RU" sz="2400" b="1" i="0" u="none" strike="noStrike" cap="none" normalizeH="0" baseline="0" dirty="0" err="1" smtClean="0">
                <a:ln>
                  <a:noFill/>
                </a:ln>
                <a:solidFill>
                  <a:schemeClr val="accent6">
                    <a:lumMod val="75000"/>
                  </a:schemeClr>
                </a:solidFill>
                <a:effectLst/>
                <a:latin typeface="Times New Roman" pitchFamily="18" charset="0"/>
                <a:ea typeface="Times New Roman" pitchFamily="18" charset="0"/>
                <a:cs typeface="Times New Roman" pitchFamily="18" charset="0"/>
              </a:rPr>
              <a:t>мендег</a:t>
            </a:r>
            <a:r>
              <a:rPr kumimoji="0" lang="kk-KZ" sz="2400" b="1" i="0" u="none" strike="noStrike" cap="none" normalizeH="0" baseline="0" dirty="0" smtClean="0">
                <a:ln>
                  <a:noFill/>
                </a:ln>
                <a:solidFill>
                  <a:schemeClr val="accent6">
                    <a:lumMod val="75000"/>
                  </a:schemeClr>
                </a:solidFill>
                <a:effectLst/>
                <a:latin typeface="Times New Roman" pitchFamily="18" charset="0"/>
                <a:ea typeface="Times New Roman" pitchFamily="18" charset="0"/>
                <a:cs typeface="Times New Roman" pitchFamily="18" charset="0"/>
              </a:rPr>
              <a:t>і сұрақтарға жауап беру үшін мәтінді пайдаланыңдар</a:t>
            </a:r>
            <a:endParaRPr kumimoji="0" lang="ru-RU" sz="2400" b="0" i="0" u="none" strike="noStrike" cap="none" normalizeH="0" baseline="0" dirty="0" smtClean="0">
              <a:ln>
                <a:noFill/>
              </a:ln>
              <a:solidFill>
                <a:schemeClr val="accent6">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
        <p:nvSpPr>
          <p:cNvPr id="57346" name="Rectangle 2"/>
          <p:cNvSpPr>
            <a:spLocks noChangeArrowheads="1"/>
          </p:cNvSpPr>
          <p:nvPr/>
        </p:nvSpPr>
        <p:spPr bwMode="auto">
          <a:xfrm>
            <a:off x="3203848" y="1118246"/>
            <a:ext cx="5940152"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kk-KZ" sz="1400" b="1" dirty="0" smtClean="0">
                <a:solidFill>
                  <a:srgbClr val="000000"/>
                </a:solidFill>
                <a:latin typeface="Times New Roman" pitchFamily="18" charset="0"/>
                <a:cs typeface="Times New Roman" pitchFamily="18" charset="0"/>
              </a:rPr>
              <a:t>Нешінші жылдан бастап</a:t>
            </a:r>
            <a:r>
              <a:rPr lang="kk-KZ" sz="1400" dirty="0" smtClean="0">
                <a:latin typeface="Times New Roman" pitchFamily="18" charset="0"/>
                <a:cs typeface="Times New Roman" pitchFamily="18" charset="0"/>
              </a:rPr>
              <a:t> </a:t>
            </a:r>
            <a:r>
              <a:rPr lang="kk-KZ" sz="1400" b="1" dirty="0" smtClean="0">
                <a:latin typeface="Times New Roman" pitchFamily="18" charset="0"/>
                <a:cs typeface="Times New Roman" pitchFamily="18" charset="0"/>
              </a:rPr>
              <a:t>Зұлқарнайын</a:t>
            </a:r>
            <a:r>
              <a:rPr lang="kk-KZ" sz="1400" b="1" dirty="0" smtClean="0">
                <a:solidFill>
                  <a:srgbClr val="000000"/>
                </a:solidFill>
                <a:latin typeface="Times New Roman" pitchFamily="18" charset="0"/>
                <a:cs typeface="Times New Roman" pitchFamily="18" charset="0"/>
              </a:rPr>
              <a:t> Ежелгі Македонияның патшасы болды?</a:t>
            </a:r>
            <a:endParaRPr lang="ru-RU" sz="1400" b="1" dirty="0" smtClean="0">
              <a:solidFill>
                <a:srgbClr val="000000"/>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lang="kk-KZ" sz="1400" dirty="0" smtClean="0">
                <a:solidFill>
                  <a:srgbClr val="000000"/>
                </a:solidFill>
                <a:latin typeface="Times New Roman" pitchFamily="18" charset="0"/>
                <a:cs typeface="Times New Roman" pitchFamily="18" charset="0"/>
              </a:rPr>
              <a:t>А\б.з.б 352  ж.</a:t>
            </a: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i="0" u="none" strike="noStrike" cap="none" normalizeH="0" baseline="0" dirty="0" smtClean="0">
                <a:ln>
                  <a:noFill/>
                </a:ln>
                <a:solidFill>
                  <a:srgbClr val="000000"/>
                </a:solidFill>
                <a:effectLst/>
                <a:latin typeface="Times New Roman" pitchFamily="18" charset="0"/>
                <a:cs typeface="Times New Roman" pitchFamily="18" charset="0"/>
              </a:rPr>
              <a:t>В\б.з.б. 356 ж.</a:t>
            </a:r>
          </a:p>
          <a:p>
            <a:pPr marL="0" marR="0" lvl="0" indent="0" algn="l" defTabSz="914400" rtl="0" eaLnBrk="1" fontAlgn="base" latinLnBrk="0" hangingPunct="1">
              <a:lnSpc>
                <a:spcPct val="100000"/>
              </a:lnSpc>
              <a:spcBef>
                <a:spcPct val="0"/>
              </a:spcBef>
              <a:spcAft>
                <a:spcPct val="0"/>
              </a:spcAft>
              <a:buClrTx/>
              <a:buSzTx/>
              <a:buFontTx/>
              <a:buNone/>
              <a:tabLst/>
            </a:pPr>
            <a:r>
              <a:rPr lang="kk-KZ" sz="1400" dirty="0" smtClean="0">
                <a:solidFill>
                  <a:srgbClr val="000000"/>
                </a:solidFill>
                <a:latin typeface="Times New Roman" pitchFamily="18" charset="0"/>
                <a:cs typeface="Times New Roman" pitchFamily="18" charset="0"/>
              </a:rPr>
              <a:t>С\б.з.б. 336 ж.</a:t>
            </a: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i="0" u="none" strike="noStrike" cap="none" normalizeH="0" baseline="0" dirty="0" smtClean="0">
                <a:ln>
                  <a:noFill/>
                </a:ln>
                <a:solidFill>
                  <a:srgbClr val="000000"/>
                </a:solidFill>
                <a:effectLst/>
                <a:latin typeface="Times New Roman" pitchFamily="18" charset="0"/>
                <a:cs typeface="Times New Roman" pitchFamily="18" charset="0"/>
              </a:rPr>
              <a:t>Д\б.з.б.</a:t>
            </a:r>
            <a:r>
              <a:rPr kumimoji="0" lang="kk-KZ" sz="1400" i="0" u="none" strike="noStrike" cap="none" normalizeH="0" dirty="0" smtClean="0">
                <a:ln>
                  <a:noFill/>
                </a:ln>
                <a:solidFill>
                  <a:srgbClr val="000000"/>
                </a:solidFill>
                <a:effectLst/>
                <a:latin typeface="Times New Roman" pitchFamily="18" charset="0"/>
                <a:cs typeface="Times New Roman" pitchFamily="18" charset="0"/>
              </a:rPr>
              <a:t> 323 ж</a:t>
            </a:r>
          </a:p>
          <a:p>
            <a:pPr marL="0" marR="0" lvl="0" indent="0" algn="l" defTabSz="914400" rtl="0" eaLnBrk="1" fontAlgn="base" latinLnBrk="0" hangingPunct="1">
              <a:lnSpc>
                <a:spcPct val="100000"/>
              </a:lnSpc>
              <a:spcBef>
                <a:spcPct val="0"/>
              </a:spcBef>
              <a:spcAft>
                <a:spcPct val="0"/>
              </a:spcAft>
              <a:buClrTx/>
              <a:buSzTx/>
              <a:buFontTx/>
              <a:buNone/>
              <a:tabLst/>
            </a:pPr>
            <a:r>
              <a:rPr lang="kk-KZ" sz="1400" baseline="0" dirty="0" smtClean="0">
                <a:solidFill>
                  <a:srgbClr val="000000"/>
                </a:solidFill>
                <a:latin typeface="Times New Roman" pitchFamily="18" charset="0"/>
                <a:cs typeface="Times New Roman" pitchFamily="18" charset="0"/>
              </a:rPr>
              <a:t>Е\б.з.б.</a:t>
            </a:r>
            <a:r>
              <a:rPr lang="kk-KZ" sz="1400" dirty="0" smtClean="0">
                <a:solidFill>
                  <a:srgbClr val="000000"/>
                </a:solidFill>
                <a:latin typeface="Times New Roman" pitchFamily="18" charset="0"/>
                <a:cs typeface="Times New Roman" pitchFamily="18" charset="0"/>
              </a:rPr>
              <a:t> 325 ж</a:t>
            </a:r>
            <a:endParaRPr kumimoji="0" lang="ru-RU" sz="140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1" name="Прямоугольник 40"/>
          <p:cNvSpPr/>
          <p:nvPr/>
        </p:nvSpPr>
        <p:spPr>
          <a:xfrm>
            <a:off x="3131840" y="2636913"/>
            <a:ext cx="5040560" cy="1661993"/>
          </a:xfrm>
          <a:prstGeom prst="rect">
            <a:avLst/>
          </a:prstGeom>
        </p:spPr>
        <p:txBody>
          <a:bodyPr wrap="square">
            <a:spAutoFit/>
          </a:bodyPr>
          <a:lstStyle/>
          <a:p>
            <a:pPr lvl="0" fontAlgn="base">
              <a:spcBef>
                <a:spcPct val="0"/>
              </a:spcBef>
              <a:spcAft>
                <a:spcPct val="0"/>
              </a:spcAft>
            </a:pPr>
            <a:r>
              <a:rPr lang="kk-KZ" sz="1400" b="1" dirty="0" smtClean="0">
                <a:latin typeface="Times New Roman" pitchFamily="18" charset="0"/>
                <a:cs typeface="Times New Roman" pitchFamily="18" charset="0"/>
              </a:rPr>
              <a:t>Зұлқарнайын талқан етіп жіберген қаланың бірі?</a:t>
            </a:r>
            <a:r>
              <a:rPr lang="kk-KZ" sz="1400" b="1" dirty="0" smtClean="0">
                <a:solidFill>
                  <a:srgbClr val="000000"/>
                </a:solidFill>
                <a:latin typeface="Times New Roman" pitchFamily="18" charset="0"/>
                <a:cs typeface="Times New Roman" pitchFamily="18" charset="0"/>
              </a:rPr>
              <a:t> </a:t>
            </a:r>
          </a:p>
          <a:p>
            <a:pPr lvl="0" fontAlgn="base">
              <a:spcBef>
                <a:spcPct val="0"/>
              </a:spcBef>
              <a:spcAft>
                <a:spcPct val="0"/>
              </a:spcAft>
            </a:pPr>
            <a:r>
              <a:rPr lang="kk-KZ" sz="1400" dirty="0" smtClean="0">
                <a:solidFill>
                  <a:srgbClr val="000000"/>
                </a:solidFill>
                <a:latin typeface="Times New Roman" pitchFamily="18" charset="0"/>
                <a:cs typeface="Times New Roman" pitchFamily="18" charset="0"/>
              </a:rPr>
              <a:t>А\Александрия</a:t>
            </a:r>
          </a:p>
          <a:p>
            <a:pPr lvl="0" fontAlgn="base">
              <a:spcBef>
                <a:spcPct val="0"/>
              </a:spcBef>
              <a:spcAft>
                <a:spcPct val="0"/>
              </a:spcAft>
            </a:pPr>
            <a:r>
              <a:rPr lang="kk-KZ" sz="1400" dirty="0" smtClean="0">
                <a:solidFill>
                  <a:srgbClr val="000000"/>
                </a:solidFill>
                <a:latin typeface="Times New Roman" pitchFamily="18" charset="0"/>
                <a:cs typeface="Times New Roman" pitchFamily="18" charset="0"/>
              </a:rPr>
              <a:t>В\Кирополис</a:t>
            </a:r>
          </a:p>
          <a:p>
            <a:pPr lvl="0" fontAlgn="base">
              <a:spcBef>
                <a:spcPct val="0"/>
              </a:spcBef>
              <a:spcAft>
                <a:spcPct val="0"/>
              </a:spcAft>
            </a:pPr>
            <a:r>
              <a:rPr lang="kk-KZ" sz="1400" dirty="0" smtClean="0">
                <a:solidFill>
                  <a:srgbClr val="000000"/>
                </a:solidFill>
                <a:latin typeface="Times New Roman" pitchFamily="18" charset="0"/>
                <a:cs typeface="Times New Roman" pitchFamily="18" charset="0"/>
              </a:rPr>
              <a:t>С\Тир</a:t>
            </a:r>
          </a:p>
          <a:p>
            <a:pPr lvl="0" fontAlgn="base">
              <a:spcBef>
                <a:spcPct val="0"/>
              </a:spcBef>
              <a:spcAft>
                <a:spcPct val="0"/>
              </a:spcAft>
            </a:pPr>
            <a:r>
              <a:rPr lang="kk-KZ" sz="1400" dirty="0" smtClean="0">
                <a:solidFill>
                  <a:srgbClr val="000000"/>
                </a:solidFill>
                <a:latin typeface="Times New Roman" pitchFamily="18" charset="0"/>
                <a:cs typeface="Times New Roman" pitchFamily="18" charset="0"/>
              </a:rPr>
              <a:t>Д\Вавилон</a:t>
            </a:r>
          </a:p>
          <a:p>
            <a:pPr lvl="0" fontAlgn="base">
              <a:spcBef>
                <a:spcPct val="0"/>
              </a:spcBef>
              <a:spcAft>
                <a:spcPct val="0"/>
              </a:spcAft>
            </a:pPr>
            <a:r>
              <a:rPr lang="kk-KZ" sz="1400" dirty="0" smtClean="0">
                <a:solidFill>
                  <a:srgbClr val="000000"/>
                </a:solidFill>
                <a:latin typeface="Times New Roman" pitchFamily="18" charset="0"/>
                <a:cs typeface="Times New Roman" pitchFamily="18" charset="0"/>
              </a:rPr>
              <a:t>Е\Сидон</a:t>
            </a:r>
            <a:endParaRPr lang="kk-KZ" sz="1400" dirty="0" smtClean="0">
              <a:latin typeface="Times New Roman" pitchFamily="18" charset="0"/>
              <a:cs typeface="Times New Roman" pitchFamily="18" charset="0"/>
            </a:endParaRPr>
          </a:p>
          <a:p>
            <a:pPr lvl="0" fontAlgn="base">
              <a:spcBef>
                <a:spcPct val="0"/>
              </a:spcBef>
              <a:spcAft>
                <a:spcPct val="0"/>
              </a:spcAft>
            </a:pPr>
            <a:endParaRPr lang="ru-RU" dirty="0" smtClean="0">
              <a:latin typeface="Arial" pitchFamily="34" charset="0"/>
            </a:endParaRPr>
          </a:p>
        </p:txBody>
      </p:sp>
      <p:sp>
        <p:nvSpPr>
          <p:cNvPr id="42" name="Прямоугольник 41"/>
          <p:cNvSpPr/>
          <p:nvPr/>
        </p:nvSpPr>
        <p:spPr>
          <a:xfrm>
            <a:off x="3203848" y="3933056"/>
            <a:ext cx="5184576" cy="1661993"/>
          </a:xfrm>
          <a:prstGeom prst="rect">
            <a:avLst/>
          </a:prstGeom>
        </p:spPr>
        <p:txBody>
          <a:bodyPr wrap="square">
            <a:spAutoFit/>
          </a:bodyPr>
          <a:lstStyle/>
          <a:p>
            <a:pPr lvl="0" fontAlgn="base">
              <a:spcBef>
                <a:spcPct val="0"/>
              </a:spcBef>
              <a:spcAft>
                <a:spcPct val="0"/>
              </a:spcAft>
            </a:pPr>
            <a:r>
              <a:rPr lang="kk-KZ" sz="1400" b="1" dirty="0" smtClean="0">
                <a:latin typeface="Times New Roman" pitchFamily="18" charset="0"/>
                <a:cs typeface="Times New Roman" pitchFamily="18" charset="0"/>
              </a:rPr>
              <a:t>Зұлқарнайын қай жерлерді жаулап алған жоқ?</a:t>
            </a:r>
            <a:r>
              <a:rPr lang="kk-KZ" sz="1400" b="1" dirty="0" smtClean="0">
                <a:solidFill>
                  <a:srgbClr val="000000"/>
                </a:solidFill>
                <a:latin typeface="Times New Roman" pitchFamily="18" charset="0"/>
                <a:cs typeface="Times New Roman" pitchFamily="18" charset="0"/>
              </a:rPr>
              <a:t> </a:t>
            </a:r>
          </a:p>
          <a:p>
            <a:pPr lvl="0" fontAlgn="base">
              <a:spcBef>
                <a:spcPct val="0"/>
              </a:spcBef>
              <a:spcAft>
                <a:spcPct val="0"/>
              </a:spcAft>
            </a:pPr>
            <a:r>
              <a:rPr lang="kk-KZ" sz="1400" dirty="0" smtClean="0">
                <a:solidFill>
                  <a:srgbClr val="000000"/>
                </a:solidFill>
                <a:latin typeface="Times New Roman" pitchFamily="18" charset="0"/>
                <a:cs typeface="Times New Roman" pitchFamily="18" charset="0"/>
              </a:rPr>
              <a:t>А\Солтүстік және Оңтүстік Американы</a:t>
            </a:r>
          </a:p>
          <a:p>
            <a:pPr lvl="0" fontAlgn="base">
              <a:spcBef>
                <a:spcPct val="0"/>
              </a:spcBef>
              <a:spcAft>
                <a:spcPct val="0"/>
              </a:spcAft>
            </a:pPr>
            <a:r>
              <a:rPr lang="kk-KZ" sz="1400" dirty="0" smtClean="0">
                <a:solidFill>
                  <a:srgbClr val="000000"/>
                </a:solidFill>
                <a:latin typeface="Times New Roman" pitchFamily="18" charset="0"/>
                <a:cs typeface="Times New Roman" pitchFamily="18" charset="0"/>
              </a:rPr>
              <a:t>В\Кирополис</a:t>
            </a:r>
          </a:p>
          <a:p>
            <a:pPr lvl="0" fontAlgn="base">
              <a:spcBef>
                <a:spcPct val="0"/>
              </a:spcBef>
              <a:spcAft>
                <a:spcPct val="0"/>
              </a:spcAft>
            </a:pPr>
            <a:r>
              <a:rPr lang="kk-KZ" sz="1400" dirty="0" smtClean="0">
                <a:solidFill>
                  <a:srgbClr val="000000"/>
                </a:solidFill>
                <a:latin typeface="Times New Roman" pitchFamily="18" charset="0"/>
                <a:cs typeface="Times New Roman" pitchFamily="18" charset="0"/>
              </a:rPr>
              <a:t>С\Азия</a:t>
            </a:r>
          </a:p>
          <a:p>
            <a:pPr lvl="0" fontAlgn="base">
              <a:spcBef>
                <a:spcPct val="0"/>
              </a:spcBef>
              <a:spcAft>
                <a:spcPct val="0"/>
              </a:spcAft>
            </a:pPr>
            <a:r>
              <a:rPr lang="kk-KZ" sz="1400" dirty="0" smtClean="0">
                <a:solidFill>
                  <a:srgbClr val="000000"/>
                </a:solidFill>
                <a:latin typeface="Times New Roman" pitchFamily="18" charset="0"/>
                <a:cs typeface="Times New Roman" pitchFamily="18" charset="0"/>
              </a:rPr>
              <a:t>Д\Үндістан</a:t>
            </a:r>
          </a:p>
          <a:p>
            <a:pPr lvl="0" fontAlgn="base">
              <a:spcBef>
                <a:spcPct val="0"/>
              </a:spcBef>
              <a:spcAft>
                <a:spcPct val="0"/>
              </a:spcAft>
            </a:pPr>
            <a:r>
              <a:rPr lang="kk-KZ" sz="1400" dirty="0" smtClean="0">
                <a:solidFill>
                  <a:srgbClr val="000000"/>
                </a:solidFill>
                <a:latin typeface="Times New Roman" pitchFamily="18" charset="0"/>
                <a:cs typeface="Times New Roman" pitchFamily="18" charset="0"/>
              </a:rPr>
              <a:t>Е\Қытайды</a:t>
            </a:r>
            <a:endParaRPr lang="kk-KZ" sz="1400" dirty="0" smtClean="0">
              <a:latin typeface="Times New Roman" pitchFamily="18" charset="0"/>
              <a:cs typeface="Times New Roman" pitchFamily="18" charset="0"/>
            </a:endParaRPr>
          </a:p>
          <a:p>
            <a:pPr lvl="0" fontAlgn="base">
              <a:spcBef>
                <a:spcPct val="0"/>
              </a:spcBef>
              <a:spcAft>
                <a:spcPct val="0"/>
              </a:spcAft>
            </a:pPr>
            <a:endParaRPr lang="ru-RU" dirty="0" smtClean="0">
              <a:latin typeface="Arial" pitchFamily="34" charset="0"/>
            </a:endParaRPr>
          </a:p>
        </p:txBody>
      </p:sp>
      <p:sp>
        <p:nvSpPr>
          <p:cNvPr id="32" name="Прямоугольник 31"/>
          <p:cNvSpPr/>
          <p:nvPr/>
        </p:nvSpPr>
        <p:spPr>
          <a:xfrm>
            <a:off x="2987824" y="5319117"/>
            <a:ext cx="5184576" cy="3077766"/>
          </a:xfrm>
          <a:prstGeom prst="rect">
            <a:avLst/>
          </a:prstGeom>
        </p:spPr>
        <p:txBody>
          <a:bodyPr wrap="square">
            <a:spAutoFit/>
          </a:bodyPr>
          <a:lstStyle/>
          <a:p>
            <a:pPr lvl="0" fontAlgn="base">
              <a:spcBef>
                <a:spcPct val="0"/>
              </a:spcBef>
              <a:spcAft>
                <a:spcPct val="0"/>
              </a:spcAft>
            </a:pPr>
            <a:r>
              <a:rPr lang="ru-RU" sz="1400" b="1" dirty="0" smtClean="0">
                <a:latin typeface="Times New Roman" pitchFamily="18" charset="0"/>
                <a:cs typeface="Times New Roman" pitchFamily="18" charset="0"/>
              </a:rPr>
              <a:t>Македонский осы </a:t>
            </a:r>
            <a:r>
              <a:rPr lang="ru-RU" sz="1400" b="1" dirty="0" err="1" smtClean="0">
                <a:latin typeface="Times New Roman" pitchFamily="18" charset="0"/>
                <a:cs typeface="Times New Roman" pitchFamily="18" charset="0"/>
              </a:rPr>
              <a:t>өзі жаулап</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алған</a:t>
            </a:r>
            <a:r>
              <a:rPr lang="ru-RU" sz="1400" b="1" dirty="0" smtClean="0">
                <a:latin typeface="Times New Roman" pitchFamily="18" charset="0"/>
                <a:cs typeface="Times New Roman" pitchFamily="18" charset="0"/>
              </a:rPr>
              <a:t> </a:t>
            </a:r>
            <a:r>
              <a:rPr lang="ru-RU" sz="1400" b="1" u="sng" dirty="0" smtClean="0">
                <a:latin typeface="Times New Roman" pitchFamily="18" charset="0"/>
                <a:cs typeface="Times New Roman" pitchFamily="18" charset="0"/>
                <a:hlinkClick r:id="rId2" tooltip="Азия"/>
              </a:rPr>
              <a:t>Азия</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аймағында </a:t>
            </a:r>
            <a:r>
              <a:rPr lang="ru-RU" sz="1400" b="1" dirty="0" smtClean="0">
                <a:latin typeface="Times New Roman" pitchFamily="18" charset="0"/>
                <a:cs typeface="Times New Roman" pitchFamily="18" charset="0"/>
              </a:rPr>
              <a:t>тез </a:t>
            </a:r>
            <a:r>
              <a:rPr lang="ru-RU" sz="1400" b="1" dirty="0" err="1" smtClean="0">
                <a:latin typeface="Times New Roman" pitchFamily="18" charset="0"/>
                <a:cs typeface="Times New Roman" pitchFamily="18" charset="0"/>
              </a:rPr>
              <a:t>арада-ақ өз есімі</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берілген</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қаншаға жуық қала тұрғызыпты</a:t>
            </a:r>
            <a:r>
              <a:rPr lang="ru-RU" sz="1400" b="1" dirty="0" smtClean="0">
                <a:latin typeface="Times New Roman" pitchFamily="18" charset="0"/>
                <a:cs typeface="Times New Roman" pitchFamily="18" charset="0"/>
              </a:rPr>
              <a:t>?</a:t>
            </a:r>
            <a:r>
              <a:rPr lang="kk-KZ" sz="1400" b="1" dirty="0" smtClean="0">
                <a:latin typeface="Times New Roman" pitchFamily="18" charset="0"/>
                <a:cs typeface="Times New Roman" pitchFamily="18" charset="0"/>
              </a:rPr>
              <a:t> А\</a:t>
            </a:r>
            <a:r>
              <a:rPr lang="ru-RU" sz="1400" b="1" dirty="0" smtClean="0">
                <a:latin typeface="Times New Roman" pitchFamily="18" charset="0"/>
                <a:cs typeface="Times New Roman" pitchFamily="18" charset="0"/>
              </a:rPr>
              <a:t>10</a:t>
            </a:r>
            <a:endParaRPr lang="kk-KZ" sz="1400" b="1" dirty="0" smtClean="0">
              <a:latin typeface="Times New Roman" pitchFamily="18" charset="0"/>
              <a:cs typeface="Times New Roman" pitchFamily="18" charset="0"/>
            </a:endParaRPr>
          </a:p>
          <a:p>
            <a:pPr lvl="0" fontAlgn="base">
              <a:spcBef>
                <a:spcPct val="0"/>
              </a:spcBef>
              <a:spcAft>
                <a:spcPct val="0"/>
              </a:spcAft>
            </a:pPr>
            <a:r>
              <a:rPr lang="kk-KZ" sz="1400" dirty="0" smtClean="0">
                <a:solidFill>
                  <a:srgbClr val="000000"/>
                </a:solidFill>
                <a:latin typeface="Times New Roman" pitchFamily="18" charset="0"/>
                <a:cs typeface="Times New Roman" pitchFamily="18" charset="0"/>
              </a:rPr>
              <a:t>В\15</a:t>
            </a:r>
          </a:p>
          <a:p>
            <a:pPr lvl="0" fontAlgn="base">
              <a:spcBef>
                <a:spcPct val="0"/>
              </a:spcBef>
              <a:spcAft>
                <a:spcPct val="0"/>
              </a:spcAft>
            </a:pPr>
            <a:r>
              <a:rPr lang="kk-KZ" sz="1400" dirty="0" smtClean="0">
                <a:solidFill>
                  <a:srgbClr val="000000"/>
                </a:solidFill>
                <a:latin typeface="Times New Roman" pitchFamily="18" charset="0"/>
                <a:cs typeface="Times New Roman" pitchFamily="18" charset="0"/>
              </a:rPr>
              <a:t>С\12</a:t>
            </a:r>
          </a:p>
          <a:p>
            <a:pPr lvl="0" fontAlgn="base">
              <a:spcBef>
                <a:spcPct val="0"/>
              </a:spcBef>
              <a:spcAft>
                <a:spcPct val="0"/>
              </a:spcAft>
            </a:pPr>
            <a:r>
              <a:rPr lang="kk-KZ" sz="1400" dirty="0" smtClean="0">
                <a:solidFill>
                  <a:srgbClr val="000000"/>
                </a:solidFill>
                <a:latin typeface="Times New Roman" pitchFamily="18" charset="0"/>
                <a:cs typeface="Times New Roman" pitchFamily="18" charset="0"/>
              </a:rPr>
              <a:t>Д\20</a:t>
            </a:r>
          </a:p>
          <a:p>
            <a:pPr lvl="0" fontAlgn="base">
              <a:spcBef>
                <a:spcPct val="0"/>
              </a:spcBef>
              <a:spcAft>
                <a:spcPct val="0"/>
              </a:spcAft>
            </a:pPr>
            <a:r>
              <a:rPr lang="kk-KZ" sz="1400" dirty="0" smtClean="0">
                <a:solidFill>
                  <a:srgbClr val="000000"/>
                </a:solidFill>
                <a:latin typeface="Times New Roman" pitchFamily="18" charset="0"/>
                <a:cs typeface="Times New Roman" pitchFamily="18" charset="0"/>
              </a:rPr>
              <a:t>Е\22</a:t>
            </a:r>
            <a:endParaRPr lang="ru-RU" sz="1400" dirty="0" smtClean="0">
              <a:latin typeface="Times New Roman" pitchFamily="18" charset="0"/>
              <a:cs typeface="Times New Roman" pitchFamily="18" charset="0"/>
            </a:endParaRPr>
          </a:p>
          <a:p>
            <a:endParaRPr lang="ru-RU" sz="1200" dirty="0" smtClean="0"/>
          </a:p>
          <a:p>
            <a:endParaRPr lang="ru-RU" sz="1200" dirty="0" smtClean="0"/>
          </a:p>
          <a:p>
            <a:endParaRPr lang="ru-RU" sz="1200" dirty="0" smtClean="0"/>
          </a:p>
          <a:p>
            <a:endParaRPr lang="kk-KZ" sz="1200" dirty="0" smtClean="0"/>
          </a:p>
          <a:p>
            <a:endParaRPr lang="kk-KZ" sz="1200" dirty="0" smtClean="0"/>
          </a:p>
          <a:p>
            <a:endParaRPr lang="kk-KZ" sz="1200" dirty="0" smtClean="0"/>
          </a:p>
          <a:p>
            <a:endParaRPr lang="kk-KZ" sz="1200" dirty="0" smtClean="0"/>
          </a:p>
          <a:p>
            <a:endParaRPr lang="ru-RU" sz="1200" dirty="0"/>
          </a:p>
        </p:txBody>
      </p:sp>
      <p:pic>
        <p:nvPicPr>
          <p:cNvPr id="33" name="Picture 17" descr="CAK1MDGB"/>
          <p:cNvPicPr>
            <a:picLocks noChangeAspect="1" noChangeArrowheads="1" noCrop="1"/>
          </p:cNvPicPr>
          <p:nvPr/>
        </p:nvPicPr>
        <p:blipFill>
          <a:blip r:embed="rId3" cstate="print"/>
          <a:srcRect/>
          <a:stretch>
            <a:fillRect/>
          </a:stretch>
        </p:blipFill>
        <p:spPr bwMode="auto">
          <a:xfrm>
            <a:off x="7356475" y="5589240"/>
            <a:ext cx="1787525" cy="105501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188639"/>
          <a:ext cx="9144000" cy="7488834"/>
        </p:xfrm>
        <a:graphic>
          <a:graphicData uri="http://schemas.openxmlformats.org/drawingml/2006/table">
            <a:tbl>
              <a:tblPr/>
              <a:tblGrid>
                <a:gridCol w="3995936"/>
                <a:gridCol w="5148064"/>
              </a:tblGrid>
              <a:tr h="38739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cs typeface="Times New Roman" pitchFamily="18" charset="0"/>
                        </a:rPr>
                        <a:t>Ескендір Зұлқарнайын туралы деректі атты кестені толтыр</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r>
              <a:tr h="136729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cs typeface="Times New Roman" pitchFamily="18" charset="0"/>
                        </a:rPr>
                        <a:t>Лауазымы</a:t>
                      </a:r>
                      <a:endParaRPr kumimoji="0" lang="ru-RU" sz="2400" b="1" i="1"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143692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kk-KZ"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kk-KZ" sz="2400" b="1" i="0" u="none" strike="noStrike" cap="none" normalizeH="0" baseline="0" dirty="0" smtClean="0">
                          <a:ln>
                            <a:noFill/>
                          </a:ln>
                          <a:solidFill>
                            <a:schemeClr val="tx1"/>
                          </a:solidFill>
                          <a:effectLst/>
                          <a:latin typeface="Times New Roman" pitchFamily="18" charset="0"/>
                          <a:cs typeface="Times New Roman" pitchFamily="18" charset="0"/>
                        </a:rPr>
                        <a:t>Өмір сүрген жылдары</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000"/>
                    </a:solidFill>
                  </a:tcPr>
                </a:tc>
              </a:tr>
              <a:tr h="156262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cs typeface="Times New Roman" pitchFamily="18" charset="0"/>
                        </a:rPr>
                        <a:t>Әулеті</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2D050"/>
                    </a:solidFill>
                  </a:tcPr>
                </a:tc>
              </a:tr>
              <a:tr h="136729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kk-KZ" sz="2400" b="1" i="0" u="none" strike="noStrike" cap="none" normalizeH="0" baseline="0" dirty="0" smtClean="0">
                          <a:ln>
                            <a:noFill/>
                          </a:ln>
                          <a:solidFill>
                            <a:schemeClr val="tx1"/>
                          </a:solidFill>
                          <a:effectLst/>
                          <a:latin typeface="Times New Roman" pitchFamily="18" charset="0"/>
                          <a:cs typeface="Times New Roman" pitchFamily="18" charset="0"/>
                        </a:rPr>
                        <a:t>Әкесі</a:t>
                      </a: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cs typeface="Times New Roman" pitchFamily="18" charset="0"/>
                        </a:rPr>
                        <a:t>Анасы</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tr>
              <a:tr h="13672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cs typeface="Times New Roman" pitchFamily="18" charset="0"/>
                        </a:rPr>
                        <a:t>                   Ұрпақтары</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tr>
            </a:tbl>
          </a:graphicData>
        </a:graphic>
      </p:graphicFrame>
      <p:pic>
        <p:nvPicPr>
          <p:cNvPr id="3" name="Picture 17" descr="CAK1MDGB"/>
          <p:cNvPicPr>
            <a:picLocks noChangeAspect="1" noChangeArrowheads="1" noCrop="1"/>
          </p:cNvPicPr>
          <p:nvPr/>
        </p:nvPicPr>
        <p:blipFill>
          <a:blip r:embed="rId2" cstate="print"/>
          <a:srcRect/>
          <a:stretch>
            <a:fillRect/>
          </a:stretch>
        </p:blipFill>
        <p:spPr bwMode="auto">
          <a:xfrm>
            <a:off x="7356475" y="6021288"/>
            <a:ext cx="1787525" cy="158417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0" y="1214422"/>
          <a:ext cx="9144000" cy="5643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Заголовок 1"/>
          <p:cNvSpPr>
            <a:spLocks noGrp="1"/>
          </p:cNvSpPr>
          <p:nvPr>
            <p:ph type="title"/>
          </p:nvPr>
        </p:nvSpPr>
        <p:spPr/>
        <p:txBody>
          <a:bodyPr>
            <a:normAutofit fontScale="90000"/>
          </a:bodyPr>
          <a:lstStyle/>
          <a:p>
            <a:r>
              <a:rPr lang="kk-KZ" dirty="0" smtClean="0"/>
              <a:t>                       Топтастыру</a:t>
            </a:r>
            <a:br>
              <a:rPr lang="kk-KZ" dirty="0" smtClean="0"/>
            </a:br>
            <a:endParaRPr lang="ru-RU" i="1" dirty="0" smtClean="0">
              <a:solidFill>
                <a:srgbClr val="C00000"/>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7" descr="CAK1MDGB"/>
          <p:cNvPicPr>
            <a:picLocks noChangeAspect="1" noChangeArrowheads="1" noCrop="1"/>
          </p:cNvPicPr>
          <p:nvPr/>
        </p:nvPicPr>
        <p:blipFill>
          <a:blip r:embed="rId2" cstate="print"/>
          <a:srcRect/>
          <a:stretch>
            <a:fillRect/>
          </a:stretch>
        </p:blipFill>
        <p:spPr bwMode="auto">
          <a:xfrm>
            <a:off x="7429500" y="5281613"/>
            <a:ext cx="1714500" cy="1576387"/>
          </a:xfrm>
          <a:prstGeom prst="rect">
            <a:avLst/>
          </a:prstGeom>
          <a:noFill/>
          <a:ln w="9525">
            <a:noFill/>
            <a:miter lim="800000"/>
            <a:headEnd/>
            <a:tailEnd/>
          </a:ln>
        </p:spPr>
      </p:pic>
      <p:sp>
        <p:nvSpPr>
          <p:cNvPr id="18436" name="Прямоугольник 11"/>
          <p:cNvSpPr>
            <a:spLocks noChangeArrowheads="1"/>
          </p:cNvSpPr>
          <p:nvPr/>
        </p:nvSpPr>
        <p:spPr bwMode="auto">
          <a:xfrm>
            <a:off x="1571625" y="0"/>
            <a:ext cx="4214813" cy="461665"/>
          </a:xfrm>
          <a:prstGeom prst="rect">
            <a:avLst/>
          </a:prstGeom>
          <a:noFill/>
          <a:ln w="9525">
            <a:noFill/>
            <a:miter lim="800000"/>
            <a:headEnd/>
            <a:tailEnd/>
          </a:ln>
        </p:spPr>
        <p:txBody>
          <a:bodyPr>
            <a:spAutoFit/>
          </a:bodyPr>
          <a:lstStyle/>
          <a:p>
            <a:r>
              <a:rPr lang="kk-KZ" sz="2400" b="1" dirty="0">
                <a:solidFill>
                  <a:srgbClr val="C00000"/>
                </a:solidFill>
                <a:latin typeface="Times New Roman" pitchFamily="18" charset="0"/>
                <a:cs typeface="Times New Roman" pitchFamily="18" charset="0"/>
              </a:rPr>
              <a:t>                </a:t>
            </a:r>
            <a:endParaRPr lang="ru-RU" sz="4400" dirty="0">
              <a:solidFill>
                <a:srgbClr val="C00000"/>
              </a:solidFill>
            </a:endParaRPr>
          </a:p>
        </p:txBody>
      </p:sp>
      <p:sp>
        <p:nvSpPr>
          <p:cNvPr id="4" name="Прямоугольник 3"/>
          <p:cNvSpPr/>
          <p:nvPr/>
        </p:nvSpPr>
        <p:spPr>
          <a:xfrm>
            <a:off x="611560" y="620688"/>
            <a:ext cx="8280920" cy="5016758"/>
          </a:xfrm>
          <a:prstGeom prst="rect">
            <a:avLst/>
          </a:prstGeom>
        </p:spPr>
        <p:txBody>
          <a:bodyPr wrap="square">
            <a:spAutoFit/>
          </a:bodyPr>
          <a:lstStyle/>
          <a:p>
            <a:r>
              <a:rPr lang="kk-KZ" sz="4000" dirty="0" smtClean="0">
                <a:latin typeface="Times New Roman" pitchFamily="18" charset="0"/>
                <a:cs typeface="Times New Roman" pitchFamily="18" charset="0"/>
              </a:rPr>
              <a:t> </a:t>
            </a:r>
            <a:r>
              <a:rPr lang="kk-KZ" sz="4000" dirty="0" smtClean="0">
                <a:solidFill>
                  <a:srgbClr val="7030A0"/>
                </a:solidFill>
                <a:latin typeface="Times New Roman" pitchFamily="18" charset="0"/>
                <a:cs typeface="Times New Roman" pitchFamily="18" charset="0"/>
              </a:rPr>
              <a:t>Тапсырма. Ой толғаныс </a:t>
            </a:r>
            <a:r>
              <a:rPr lang="kk-KZ" sz="4000" dirty="0" smtClean="0">
                <a:latin typeface="Times New Roman" pitchFamily="18" charset="0"/>
                <a:cs typeface="Times New Roman" pitchFamily="18" charset="0"/>
              </a:rPr>
              <a:t/>
            </a:r>
            <a:br>
              <a:rPr lang="kk-KZ" sz="4000" dirty="0" smtClean="0">
                <a:latin typeface="Times New Roman" pitchFamily="18" charset="0"/>
                <a:cs typeface="Times New Roman" pitchFamily="18" charset="0"/>
              </a:rPr>
            </a:br>
            <a:r>
              <a:rPr lang="kk-KZ" sz="4000" dirty="0" smtClean="0">
                <a:latin typeface="Times New Roman" pitchFamily="18" charset="0"/>
                <a:cs typeface="Times New Roman" pitchFamily="18" charset="0"/>
              </a:rPr>
              <a:t>РАФТ стратегиясы</a:t>
            </a:r>
            <a:br>
              <a:rPr lang="kk-KZ" sz="4000" dirty="0" smtClean="0">
                <a:latin typeface="Times New Roman" pitchFamily="18" charset="0"/>
                <a:cs typeface="Times New Roman" pitchFamily="18" charset="0"/>
              </a:rPr>
            </a:br>
            <a:r>
              <a:rPr lang="kk-KZ" sz="4000" dirty="0" smtClean="0">
                <a:solidFill>
                  <a:srgbClr val="FF0000"/>
                </a:solidFill>
                <a:latin typeface="Times New Roman" pitchFamily="18" charset="0"/>
                <a:cs typeface="Times New Roman" pitchFamily="18" charset="0"/>
              </a:rPr>
              <a:t>Р</a:t>
            </a:r>
            <a:r>
              <a:rPr lang="kk-KZ" sz="4000" dirty="0" smtClean="0">
                <a:latin typeface="Times New Roman" pitchFamily="18" charset="0"/>
                <a:cs typeface="Times New Roman" pitchFamily="18" charset="0"/>
              </a:rPr>
              <a:t> - оқушы</a:t>
            </a:r>
            <a:br>
              <a:rPr lang="kk-KZ" sz="4000" dirty="0" smtClean="0">
                <a:latin typeface="Times New Roman" pitchFamily="18" charset="0"/>
                <a:cs typeface="Times New Roman" pitchFamily="18" charset="0"/>
              </a:rPr>
            </a:br>
            <a:r>
              <a:rPr lang="kk-KZ" sz="4000" dirty="0" smtClean="0">
                <a:solidFill>
                  <a:srgbClr val="FF0000"/>
                </a:solidFill>
                <a:latin typeface="Times New Roman" pitchFamily="18" charset="0"/>
                <a:cs typeface="Times New Roman" pitchFamily="18" charset="0"/>
              </a:rPr>
              <a:t>А</a:t>
            </a:r>
            <a:r>
              <a:rPr lang="kk-KZ" sz="4000" dirty="0" smtClean="0">
                <a:latin typeface="Times New Roman" pitchFamily="18" charset="0"/>
                <a:cs typeface="Times New Roman" pitchFamily="18" charset="0"/>
              </a:rPr>
              <a:t> - бүгінгі заманның тойымсыздарына, Ескендірге</a:t>
            </a:r>
            <a:br>
              <a:rPr lang="kk-KZ" sz="4000" dirty="0" smtClean="0">
                <a:latin typeface="Times New Roman" pitchFamily="18" charset="0"/>
                <a:cs typeface="Times New Roman" pitchFamily="18" charset="0"/>
              </a:rPr>
            </a:br>
            <a:r>
              <a:rPr lang="kk-KZ" sz="4000" dirty="0" smtClean="0">
                <a:solidFill>
                  <a:srgbClr val="FF0000"/>
                </a:solidFill>
                <a:latin typeface="Times New Roman" pitchFamily="18" charset="0"/>
                <a:cs typeface="Times New Roman" pitchFamily="18" charset="0"/>
              </a:rPr>
              <a:t>Ф</a:t>
            </a:r>
            <a:r>
              <a:rPr lang="kk-KZ" sz="4000" dirty="0" smtClean="0">
                <a:latin typeface="Times New Roman" pitchFamily="18" charset="0"/>
                <a:cs typeface="Times New Roman" pitchFamily="18" charset="0"/>
              </a:rPr>
              <a:t> - хат, үндеу</a:t>
            </a:r>
            <a:br>
              <a:rPr lang="kk-KZ" sz="4000" dirty="0" smtClean="0">
                <a:latin typeface="Times New Roman" pitchFamily="18" charset="0"/>
                <a:cs typeface="Times New Roman" pitchFamily="18" charset="0"/>
              </a:rPr>
            </a:br>
            <a:r>
              <a:rPr lang="kk-KZ" sz="4000" dirty="0" smtClean="0">
                <a:solidFill>
                  <a:srgbClr val="FF0000"/>
                </a:solidFill>
                <a:latin typeface="Times New Roman" pitchFamily="18" charset="0"/>
                <a:cs typeface="Times New Roman" pitchFamily="18" charset="0"/>
              </a:rPr>
              <a:t>Т</a:t>
            </a:r>
            <a:r>
              <a:rPr lang="kk-KZ" sz="4000" dirty="0" smtClean="0">
                <a:latin typeface="Times New Roman" pitchFamily="18" charset="0"/>
                <a:cs typeface="Times New Roman" pitchFamily="18" charset="0"/>
              </a:rPr>
              <a:t> - Қанағатсыздық қайда апарады?</a:t>
            </a:r>
            <a:br>
              <a:rPr lang="kk-KZ" sz="4000" dirty="0" smtClean="0">
                <a:latin typeface="Times New Roman" pitchFamily="18" charset="0"/>
                <a:cs typeface="Times New Roman" pitchFamily="18" charset="0"/>
              </a:rPr>
            </a:br>
            <a:endParaRPr lang="ru-RU" sz="40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7" descr="CAK1MDGB"/>
          <p:cNvPicPr>
            <a:picLocks noChangeAspect="1" noChangeArrowheads="1" noCrop="1"/>
          </p:cNvPicPr>
          <p:nvPr/>
        </p:nvPicPr>
        <p:blipFill>
          <a:blip r:embed="rId2" cstate="print"/>
          <a:srcRect/>
          <a:stretch>
            <a:fillRect/>
          </a:stretch>
        </p:blipFill>
        <p:spPr bwMode="auto">
          <a:xfrm>
            <a:off x="7356475" y="4929188"/>
            <a:ext cx="1787525" cy="1643062"/>
          </a:xfrm>
          <a:prstGeom prst="rect">
            <a:avLst/>
          </a:prstGeom>
          <a:noFill/>
          <a:ln w="9525">
            <a:noFill/>
            <a:miter lim="800000"/>
            <a:headEnd/>
            <a:tailEnd/>
          </a:ln>
        </p:spPr>
      </p:pic>
      <p:sp>
        <p:nvSpPr>
          <p:cNvPr id="2" name="Заголовок 1"/>
          <p:cNvSpPr>
            <a:spLocks noGrp="1"/>
          </p:cNvSpPr>
          <p:nvPr>
            <p:ph type="ctrTitle"/>
          </p:nvPr>
        </p:nvSpPr>
        <p:spPr>
          <a:xfrm>
            <a:off x="251520" y="278982"/>
            <a:ext cx="8458200" cy="4650206"/>
          </a:xfrm>
        </p:spPr>
        <p:txBody>
          <a:bodyPr>
            <a:normAutofit fontScale="90000"/>
          </a:bodyPr>
          <a:lstStyle/>
          <a:p>
            <a:r>
              <a:rPr lang="kk-KZ" sz="2400" b="1" dirty="0" smtClean="0">
                <a:latin typeface="Times New Roman" panose="02020603050405020304" pitchFamily="18" charset="0"/>
                <a:cs typeface="Times New Roman" panose="02020603050405020304" pitchFamily="18" charset="0"/>
              </a:rPr>
              <a:t>А</a:t>
            </a:r>
            <a:r>
              <a:rPr lang="kk-KZ" sz="2000" b="1" dirty="0" smtClean="0">
                <a:latin typeface="Times New Roman" panose="02020603050405020304" pitchFamily="18" charset="0"/>
                <a:cs typeface="Times New Roman" panose="02020603050405020304" pitchFamily="18" charset="0"/>
              </a:rPr>
              <a:t>шық  сұрақ.</a:t>
            </a:r>
            <a:br>
              <a:rPr lang="kk-KZ" sz="2000" b="1"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1</a:t>
            </a:r>
            <a:r>
              <a:rPr lang="kk-KZ" sz="2000" dirty="0" smtClean="0">
                <a:latin typeface="Times New Roman" panose="02020603050405020304" pitchFamily="18" charset="0"/>
                <a:cs typeface="Times New Roman" panose="02020603050405020304" pitchFamily="18" charset="0"/>
              </a:rPr>
              <a:t>.</a:t>
            </a:r>
            <a:r>
              <a:rPr lang="kk-KZ" sz="2400" dirty="0" smtClean="0">
                <a:latin typeface="Times New Roman" panose="02020603050405020304" pitchFamily="18" charset="0"/>
                <a:cs typeface="Times New Roman" panose="02020603050405020304" pitchFamily="18" charset="0"/>
              </a:rPr>
              <a:t>е</a:t>
            </a:r>
            <a:r>
              <a:rPr lang="kk-KZ" sz="2000" dirty="0" smtClean="0">
                <a:latin typeface="Times New Roman" panose="02020603050405020304" pitchFamily="18" charset="0"/>
                <a:cs typeface="Times New Roman" panose="02020603050405020304" pitchFamily="18" charset="0"/>
              </a:rPr>
              <a:t>скендір </a:t>
            </a:r>
            <a:r>
              <a:rPr lang="kk-KZ" sz="2400" dirty="0" smtClean="0">
                <a:latin typeface="Times New Roman" panose="02020603050405020304" pitchFamily="18" charset="0"/>
                <a:cs typeface="Times New Roman" panose="02020603050405020304" pitchFamily="18" charset="0"/>
              </a:rPr>
              <a:t>З</a:t>
            </a:r>
            <a:r>
              <a:rPr lang="kk-KZ" sz="2000" dirty="0" smtClean="0">
                <a:latin typeface="Times New Roman" panose="02020603050405020304" pitchFamily="18" charset="0"/>
                <a:cs typeface="Times New Roman" panose="02020603050405020304" pitchFamily="18" charset="0"/>
              </a:rPr>
              <a:t>ұлқарнайынның есімі қасиетті кітаптың қайсысында айтылған?</a:t>
            </a:r>
            <a:br>
              <a:rPr lang="kk-KZ" sz="2000" dirty="0" smtClean="0">
                <a:latin typeface="Times New Roman" panose="02020603050405020304" pitchFamily="18" charset="0"/>
                <a:cs typeface="Times New Roman" panose="02020603050405020304" pitchFamily="18" charset="0"/>
              </a:rPr>
            </a:br>
            <a:r>
              <a:rPr lang="kk-KZ" sz="2000" dirty="0" smtClean="0">
                <a:latin typeface="Times New Roman" panose="02020603050405020304" pitchFamily="18" charset="0"/>
                <a:cs typeface="Times New Roman" panose="02020603050405020304" pitchFamily="18" charset="0"/>
              </a:rPr>
              <a:t>2.</a:t>
            </a:r>
            <a:r>
              <a:rPr lang="kk-KZ" sz="2400" dirty="0" smtClean="0">
                <a:latin typeface="Times New Roman" panose="02020603050405020304" pitchFamily="18" charset="0"/>
                <a:cs typeface="Times New Roman" panose="02020603050405020304" pitchFamily="18" charset="0"/>
              </a:rPr>
              <a:t>Б</a:t>
            </a:r>
            <a:r>
              <a:rPr lang="kk-KZ" sz="2000" dirty="0" smtClean="0">
                <a:latin typeface="Times New Roman" panose="02020603050405020304" pitchFamily="18" charset="0"/>
                <a:cs typeface="Times New Roman" panose="02020603050405020304" pitchFamily="18" charset="0"/>
              </a:rPr>
              <a:t>үкіл әлемді жаулаймын деген мақсатына ол жетті ме?</a:t>
            </a:r>
            <a:br>
              <a:rPr lang="kk-KZ" sz="2000" dirty="0" smtClean="0">
                <a:latin typeface="Times New Roman" panose="02020603050405020304" pitchFamily="18" charset="0"/>
                <a:cs typeface="Times New Roman" panose="02020603050405020304" pitchFamily="18" charset="0"/>
              </a:rPr>
            </a:br>
            <a:r>
              <a:rPr lang="kk-KZ" sz="2400" b="1" dirty="0" smtClean="0">
                <a:latin typeface="Times New Roman" panose="02020603050405020304" pitchFamily="18" charset="0"/>
                <a:cs typeface="Times New Roman" panose="02020603050405020304" pitchFamily="18" charset="0"/>
              </a:rPr>
              <a:t>Ж</a:t>
            </a:r>
            <a:r>
              <a:rPr lang="kk-KZ" sz="2000" b="1" dirty="0" smtClean="0">
                <a:latin typeface="Times New Roman" panose="02020603050405020304" pitchFamily="18" charset="0"/>
                <a:cs typeface="Times New Roman" panose="02020603050405020304" pitchFamily="18" charset="0"/>
              </a:rPr>
              <a:t>абық  сұрақ.</a:t>
            </a:r>
            <a:br>
              <a:rPr lang="kk-KZ" sz="2000" b="1" dirty="0" smtClean="0">
                <a:latin typeface="Times New Roman" panose="02020603050405020304" pitchFamily="18" charset="0"/>
                <a:cs typeface="Times New Roman" panose="02020603050405020304" pitchFamily="18" charset="0"/>
              </a:rPr>
            </a:br>
            <a:r>
              <a:rPr lang="kk-KZ" sz="2400" dirty="0" smtClean="0">
                <a:latin typeface="Times New Roman" panose="02020603050405020304" pitchFamily="18" charset="0"/>
                <a:cs typeface="Times New Roman" panose="02020603050405020304" pitchFamily="18" charset="0"/>
              </a:rPr>
              <a:t>е</a:t>
            </a:r>
            <a:r>
              <a:rPr lang="kk-KZ" sz="2000" dirty="0" smtClean="0">
                <a:latin typeface="Times New Roman" panose="02020603050405020304" pitchFamily="18" charset="0"/>
                <a:cs typeface="Times New Roman" panose="02020603050405020304" pitchFamily="18" charset="0"/>
              </a:rPr>
              <a:t>кі  типті  сұрақ</a:t>
            </a:r>
            <a:r>
              <a:rPr lang="kk-KZ" sz="2000" b="1" dirty="0" smtClean="0">
                <a:latin typeface="Times New Roman" panose="02020603050405020304" pitchFamily="18" charset="0"/>
                <a:cs typeface="Times New Roman" panose="02020603050405020304" pitchFamily="18" charset="0"/>
              </a:rPr>
              <a:t/>
            </a:r>
            <a:br>
              <a:rPr lang="kk-KZ" sz="2000" b="1" dirty="0" smtClean="0">
                <a:latin typeface="Times New Roman" panose="02020603050405020304" pitchFamily="18" charset="0"/>
                <a:cs typeface="Times New Roman" panose="02020603050405020304" pitchFamily="18" charset="0"/>
              </a:rPr>
            </a:br>
            <a:r>
              <a:rPr lang="kk-KZ" sz="2000" dirty="0" smtClean="0">
                <a:latin typeface="Times New Roman" panose="02020603050405020304" pitchFamily="18" charset="0"/>
                <a:cs typeface="Times New Roman" panose="02020603050405020304" pitchFamily="18" charset="0"/>
              </a:rPr>
              <a:t>1.</a:t>
            </a:r>
            <a:r>
              <a:rPr lang="kk-KZ" sz="2400" dirty="0" smtClean="0">
                <a:latin typeface="Times New Roman" panose="02020603050405020304" pitchFamily="18" charset="0"/>
                <a:cs typeface="Times New Roman" panose="02020603050405020304" pitchFamily="18" charset="0"/>
              </a:rPr>
              <a:t>е</a:t>
            </a:r>
            <a:r>
              <a:rPr lang="kk-KZ" sz="2000" dirty="0" smtClean="0">
                <a:latin typeface="Times New Roman" panose="02020603050405020304" pitchFamily="18" charset="0"/>
                <a:cs typeface="Times New Roman" panose="02020603050405020304" pitchFamily="18" charset="0"/>
              </a:rPr>
              <a:t>скендір қазақ халқының ханы болған. Иә. Жоқ.</a:t>
            </a:r>
            <a:br>
              <a:rPr lang="kk-KZ" sz="2000" dirty="0" smtClean="0">
                <a:latin typeface="Times New Roman" panose="02020603050405020304" pitchFamily="18" charset="0"/>
                <a:cs typeface="Times New Roman" panose="02020603050405020304" pitchFamily="18" charset="0"/>
              </a:rPr>
            </a:br>
            <a:r>
              <a:rPr lang="kk-KZ" sz="2000" dirty="0" smtClean="0">
                <a:latin typeface="Times New Roman" panose="02020603050405020304" pitchFamily="18" charset="0"/>
                <a:cs typeface="Times New Roman" panose="02020603050405020304" pitchFamily="18" charset="0"/>
              </a:rPr>
              <a:t>2.</a:t>
            </a:r>
            <a:r>
              <a:rPr lang="kk-KZ" sz="2400" dirty="0" smtClean="0">
                <a:latin typeface="Times New Roman" panose="02020603050405020304" pitchFamily="18" charset="0"/>
                <a:cs typeface="Times New Roman" panose="02020603050405020304" pitchFamily="18" charset="0"/>
              </a:rPr>
              <a:t>Е</a:t>
            </a:r>
            <a:r>
              <a:rPr lang="kk-KZ" sz="2000" dirty="0" smtClean="0">
                <a:latin typeface="Times New Roman" panose="02020603050405020304" pitchFamily="18" charset="0"/>
                <a:cs typeface="Times New Roman" panose="02020603050405020304" pitchFamily="18" charset="0"/>
              </a:rPr>
              <a:t>скендір </a:t>
            </a:r>
            <a:r>
              <a:rPr lang="kk-KZ" sz="2400" dirty="0" smtClean="0">
                <a:latin typeface="Times New Roman" panose="02020603050405020304" pitchFamily="18" charset="0"/>
                <a:cs typeface="Times New Roman" panose="02020603050405020304" pitchFamily="18" charset="0"/>
              </a:rPr>
              <a:t>М</a:t>
            </a:r>
            <a:r>
              <a:rPr lang="kk-KZ" sz="2000" dirty="0" smtClean="0">
                <a:latin typeface="Times New Roman" panose="02020603050405020304" pitchFamily="18" charset="0"/>
                <a:cs typeface="Times New Roman" panose="02020603050405020304" pitchFamily="18" charset="0"/>
              </a:rPr>
              <a:t>акедония шаһарында дүниеге келген. Иә. Жоқ.</a:t>
            </a:r>
            <a:br>
              <a:rPr lang="kk-KZ"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3</a:t>
            </a:r>
            <a:r>
              <a:rPr lang="kk-KZ" sz="2000" dirty="0" smtClean="0">
                <a:latin typeface="Times New Roman" panose="02020603050405020304" pitchFamily="18" charset="0"/>
                <a:cs typeface="Times New Roman" panose="02020603050405020304" pitchFamily="18" charset="0"/>
              </a:rPr>
              <a:t>.</a:t>
            </a:r>
            <a:r>
              <a:rPr lang="kk-KZ" sz="2400" dirty="0" smtClean="0">
                <a:latin typeface="Times New Roman" panose="02020603050405020304" pitchFamily="18" charset="0"/>
                <a:cs typeface="Times New Roman" panose="02020603050405020304" pitchFamily="18" charset="0"/>
              </a:rPr>
              <a:t>е</a:t>
            </a:r>
            <a:r>
              <a:rPr lang="kk-KZ" sz="2000" dirty="0" smtClean="0">
                <a:latin typeface="Times New Roman" panose="02020603050405020304" pitchFamily="18" charset="0"/>
                <a:cs typeface="Times New Roman" panose="02020603050405020304" pitchFamily="18" charset="0"/>
              </a:rPr>
              <a:t>скендір шын мәнінде </a:t>
            </a:r>
            <a:r>
              <a:rPr lang="kk-KZ" sz="2400" dirty="0" smtClean="0">
                <a:latin typeface="Times New Roman" panose="02020603050405020304" pitchFamily="18" charset="0"/>
                <a:cs typeface="Times New Roman" panose="02020603050405020304" pitchFamily="18" charset="0"/>
              </a:rPr>
              <a:t>ф</a:t>
            </a:r>
            <a:r>
              <a:rPr lang="kk-KZ" sz="2000" dirty="0" smtClean="0">
                <a:latin typeface="Times New Roman" panose="02020603050405020304" pitchFamily="18" charset="0"/>
                <a:cs typeface="Times New Roman" panose="02020603050405020304" pitchFamily="18" charset="0"/>
              </a:rPr>
              <a:t>илипп патшаның ұлы. Иә. Жоқ. </a:t>
            </a:r>
            <a:br>
              <a:rPr lang="kk-KZ"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4</a:t>
            </a:r>
            <a:r>
              <a:rPr lang="kk-KZ" sz="2000" dirty="0" smtClean="0">
                <a:latin typeface="Times New Roman" panose="02020603050405020304" pitchFamily="18" charset="0"/>
                <a:cs typeface="Times New Roman" panose="02020603050405020304" pitchFamily="18" charset="0"/>
              </a:rPr>
              <a:t>.</a:t>
            </a:r>
            <a:r>
              <a:rPr lang="kk-KZ" sz="2400" dirty="0" smtClean="0">
                <a:latin typeface="Times New Roman" panose="02020603050405020304" pitchFamily="18" charset="0"/>
                <a:cs typeface="Times New Roman" panose="02020603050405020304" pitchFamily="18" charset="0"/>
              </a:rPr>
              <a:t>е</a:t>
            </a:r>
            <a:r>
              <a:rPr lang="kk-KZ" sz="2000" dirty="0" smtClean="0">
                <a:latin typeface="Times New Roman" panose="02020603050405020304" pitchFamily="18" charset="0"/>
                <a:cs typeface="Times New Roman" panose="02020603050405020304" pitchFamily="18" charset="0"/>
              </a:rPr>
              <a:t>скендір бүкіл әлемді жаулап алды. Иә. Жоқ.</a:t>
            </a:r>
            <a:br>
              <a:rPr lang="kk-KZ" sz="2000" dirty="0" smtClean="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5</a:t>
            </a:r>
            <a:r>
              <a:rPr lang="kk-KZ" sz="2400" dirty="0" smtClean="0">
                <a:latin typeface="Times New Roman" panose="02020603050405020304" pitchFamily="18" charset="0"/>
                <a:cs typeface="Times New Roman" panose="02020603050405020304" pitchFamily="18" charset="0"/>
              </a:rPr>
              <a:t>.а</a:t>
            </a:r>
            <a:r>
              <a:rPr lang="kk-KZ" sz="2000" dirty="0" smtClean="0">
                <a:latin typeface="Times New Roman" panose="02020603050405020304" pitchFamily="18" charset="0"/>
                <a:cs typeface="Times New Roman" panose="02020603050405020304" pitchFamily="18" charset="0"/>
              </a:rPr>
              <a:t>дамның көзі өлгенде ғана тояды. Иә. Жоқ.</a:t>
            </a:r>
            <a:br>
              <a:rPr lang="kk-KZ" sz="2000" dirty="0" smtClean="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
            </a:r>
            <a:br>
              <a:rPr lang="kk-KZ" sz="2000" dirty="0">
                <a:latin typeface="Times New Roman" panose="02020603050405020304" pitchFamily="18" charset="0"/>
                <a:cs typeface="Times New Roman" panose="02020603050405020304" pitchFamily="18" charset="0"/>
              </a:rPr>
            </a:br>
            <a:r>
              <a:rPr lang="kk-KZ" sz="2400" b="1" dirty="0" smtClean="0">
                <a:latin typeface="Times New Roman" panose="02020603050405020304" pitchFamily="18" charset="0"/>
                <a:cs typeface="Times New Roman" panose="02020603050405020304" pitchFamily="18" charset="0"/>
              </a:rPr>
              <a:t>М</a:t>
            </a:r>
            <a:r>
              <a:rPr lang="kk-KZ" sz="2000" b="1" dirty="0" smtClean="0">
                <a:latin typeface="Times New Roman" panose="02020603050405020304" pitchFamily="18" charset="0"/>
                <a:cs typeface="Times New Roman" panose="02020603050405020304" pitchFamily="18" charset="0"/>
              </a:rPr>
              <a:t>әтіндер.</a:t>
            </a:r>
            <a:br>
              <a:rPr lang="kk-KZ" sz="2000" b="1" dirty="0" smtClean="0">
                <a:latin typeface="Times New Roman" panose="02020603050405020304" pitchFamily="18" charset="0"/>
                <a:cs typeface="Times New Roman" panose="02020603050405020304" pitchFamily="18" charset="0"/>
              </a:rPr>
            </a:br>
            <a:r>
              <a:rPr lang="kk-KZ" sz="2400" dirty="0" smtClean="0">
                <a:latin typeface="Times New Roman" panose="02020603050405020304" pitchFamily="18" charset="0"/>
                <a:cs typeface="Times New Roman" panose="02020603050405020304" pitchFamily="18" charset="0"/>
              </a:rPr>
              <a:t>Е</a:t>
            </a:r>
            <a:r>
              <a:rPr lang="kk-KZ" sz="2000" dirty="0" smtClean="0">
                <a:latin typeface="Times New Roman" panose="02020603050405020304" pitchFamily="18" charset="0"/>
                <a:cs typeface="Times New Roman" panose="02020603050405020304" pitchFamily="18" charset="0"/>
              </a:rPr>
              <a:t>скендір </a:t>
            </a:r>
            <a:r>
              <a:rPr lang="kk-KZ" sz="2400" dirty="0" smtClean="0">
                <a:latin typeface="Times New Roman" panose="02020603050405020304" pitchFamily="18" charset="0"/>
                <a:cs typeface="Times New Roman" panose="02020603050405020304" pitchFamily="18" charset="0"/>
              </a:rPr>
              <a:t>з</a:t>
            </a:r>
            <a:r>
              <a:rPr lang="kk-KZ" sz="2000" dirty="0" smtClean="0">
                <a:latin typeface="Times New Roman" panose="02020603050405020304" pitchFamily="18" charset="0"/>
                <a:cs typeface="Times New Roman" panose="02020603050405020304" pitchFamily="18" charset="0"/>
              </a:rPr>
              <a:t>ұлқарнайын немесе </a:t>
            </a:r>
            <a:r>
              <a:rPr lang="en-US" sz="2000" dirty="0" smtClean="0">
                <a:latin typeface="Times New Roman" panose="02020603050405020304" pitchFamily="18" charset="0"/>
                <a:cs typeface="Times New Roman" panose="02020603050405020304" pitchFamily="18" charset="0"/>
              </a:rPr>
              <a:t>III</a:t>
            </a:r>
            <a:r>
              <a:rPr lang="kk-KZ" sz="2000" dirty="0" smtClean="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ұ</a:t>
            </a:r>
            <a:r>
              <a:rPr lang="kk-KZ" sz="2000" dirty="0" smtClean="0">
                <a:latin typeface="Times New Roman" panose="02020603050405020304" pitchFamily="18" charset="0"/>
                <a:cs typeface="Times New Roman" panose="02020603050405020304" pitchFamily="18" charset="0"/>
              </a:rPr>
              <a:t>лы </a:t>
            </a:r>
            <a:r>
              <a:rPr lang="kk-KZ" sz="2400" dirty="0" smtClean="0">
                <a:latin typeface="Times New Roman" panose="02020603050405020304" pitchFamily="18" charset="0"/>
                <a:cs typeface="Times New Roman" panose="02020603050405020304" pitchFamily="18" charset="0"/>
              </a:rPr>
              <a:t>А</a:t>
            </a:r>
            <a:r>
              <a:rPr lang="kk-KZ" sz="2000" dirty="0" smtClean="0">
                <a:latin typeface="Times New Roman" panose="02020603050405020304" pitchFamily="18" charset="0"/>
                <a:cs typeface="Times New Roman" panose="02020603050405020304" pitchFamily="18" charset="0"/>
              </a:rPr>
              <a:t>лександр туралы мәтін тұтас мәтінге жатады.</a:t>
            </a:r>
            <a:endParaRPr lang="ru-RU" sz="20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381000" y="188640"/>
            <a:ext cx="8458200" cy="914400"/>
          </a:xfrm>
        </p:spPr>
        <p:txBody>
          <a:bodyPr/>
          <a:lstStyle/>
          <a:p>
            <a:endParaRPr lang="ru-RU" dirty="0" smtClean="0"/>
          </a:p>
          <a:p>
            <a:endParaRPr lang="ru-RU" dirty="0">
              <a:latin typeface="Times New Roman" panose="02020603050405020304" pitchFamily="18" charset="0"/>
              <a:cs typeface="Times New Roman" panose="02020603050405020304" pitchFamily="18" charset="0"/>
            </a:endParaRPr>
          </a:p>
          <a:p>
            <a:endParaRPr lang="ru-RU"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D:\ФОТО  С ДЕТЬМИ\РИСУНКИ\open-book-with-inkwell-and-pen-dictionary-pixmac-image-44741519.jpg"/>
          <p:cNvPicPr>
            <a:picLocks noChangeAspect="1" noChangeArrowheads="1"/>
          </p:cNvPicPr>
          <p:nvPr/>
        </p:nvPicPr>
        <p:blipFill>
          <a:blip r:embed="rId2" cstate="print"/>
          <a:srcRect b="8928"/>
          <a:stretch>
            <a:fillRect/>
          </a:stretch>
        </p:blipFill>
        <p:spPr bwMode="auto">
          <a:xfrm>
            <a:off x="0" y="0"/>
            <a:ext cx="9144000" cy="6858000"/>
          </a:xfrm>
          <a:prstGeom prst="rect">
            <a:avLst/>
          </a:prstGeom>
          <a:noFill/>
          <a:ln w="9525">
            <a:noFill/>
            <a:miter lim="800000"/>
            <a:headEnd/>
            <a:tailEnd/>
          </a:ln>
        </p:spPr>
      </p:pic>
      <p:sp>
        <p:nvSpPr>
          <p:cNvPr id="59394" name="Rectangle 2"/>
          <p:cNvSpPr>
            <a:spLocks noGrp="1" noChangeArrowheads="1"/>
          </p:cNvSpPr>
          <p:nvPr>
            <p:ph type="subTitle" idx="1"/>
          </p:nvPr>
        </p:nvSpPr>
        <p:spPr>
          <a:xfrm>
            <a:off x="467544" y="836712"/>
            <a:ext cx="8409744" cy="720080"/>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lnSpc>
                <a:spcPct val="90000"/>
              </a:lnSpc>
              <a:defRPr/>
            </a:pPr>
            <a:r>
              <a:rPr lang="ru-RU" sz="3600" b="1" kern="10" spc="50" dirty="0" err="1" smtClean="0">
                <a:ln w="11430"/>
                <a:solidFill>
                  <a:schemeClr val="accent4">
                    <a:lumMod val="50000"/>
                  </a:schemeClr>
                </a:solidFill>
                <a:effectLst>
                  <a:outerShdw blurRad="76200" dist="50800" dir="5400000" algn="tl" rotWithShape="0">
                    <a:srgbClr val="000000">
                      <a:alpha val="65000"/>
                    </a:srgbClr>
                  </a:outerShdw>
                </a:effectLst>
                <a:latin typeface="Times New Roman" pitchFamily="18" charset="0"/>
                <a:cs typeface="Times New Roman" pitchFamily="18" charset="0"/>
              </a:rPr>
              <a:t>Назарларынызға рахмет</a:t>
            </a:r>
            <a:r>
              <a:rPr lang="ru-RU" sz="3600" b="1" kern="10" spc="50" dirty="0" smtClean="0">
                <a:ln w="11430"/>
                <a:solidFill>
                  <a:schemeClr val="accent4">
                    <a:lumMod val="50000"/>
                  </a:schemeClr>
                </a:solidFill>
                <a:effectLst>
                  <a:outerShdw blurRad="76200" dist="50800" dir="5400000" algn="tl" rotWithShape="0">
                    <a:srgbClr val="000000">
                      <a:alpha val="65000"/>
                    </a:srgbClr>
                  </a:outerShdw>
                </a:effectLst>
                <a:latin typeface="Times New Roman" pitchFamily="18" charset="0"/>
                <a:cs typeface="Times New Roman" pitchFamily="18" charset="0"/>
              </a:rPr>
              <a:t>!</a:t>
            </a:r>
          </a:p>
        </p:txBody>
      </p:sp>
      <p:sp>
        <p:nvSpPr>
          <p:cNvPr id="32772" name="WordArt 3"/>
          <p:cNvSpPr>
            <a:spLocks noChangeArrowheads="1" noChangeShapeType="1" noTextEdit="1"/>
          </p:cNvSpPr>
          <p:nvPr/>
        </p:nvSpPr>
        <p:spPr bwMode="gray">
          <a:xfrm>
            <a:off x="2286000" y="3357563"/>
            <a:ext cx="5029200" cy="762000"/>
          </a:xfrm>
          <a:prstGeom prst="rect">
            <a:avLst/>
          </a:prstGeom>
        </p:spPr>
        <p:txBody>
          <a:bodyPr wrap="none" fromWordArt="1">
            <a:prstTxWarp prst="textDeflate">
              <a:avLst>
                <a:gd name="adj" fmla="val 0"/>
              </a:avLst>
            </a:prstTxWarp>
          </a:bodyPr>
          <a:lstStyle/>
          <a:p>
            <a:pPr algn="ctr"/>
            <a:r>
              <a:rPr lang="en-US" sz="5400" b="1" kern="10" dirty="0" smtClean="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rPr>
              <a:t>!</a:t>
            </a:r>
            <a:endParaRPr lang="ru-RU" sz="5400" b="1" kern="10" dirty="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endParaRPr>
          </a:p>
        </p:txBody>
      </p:sp>
      <p:sp>
        <p:nvSpPr>
          <p:cNvPr id="5" name="Rectangle 2"/>
          <p:cNvSpPr txBox="1">
            <a:spLocks noChangeArrowheads="1"/>
          </p:cNvSpPr>
          <p:nvPr/>
        </p:nvSpPr>
        <p:spPr bwMode="gray">
          <a:xfrm>
            <a:off x="428596" y="500042"/>
            <a:ext cx="6929486" cy="381000"/>
          </a:xfrm>
          <a:prstGeom prst="rect">
            <a:avLst/>
          </a:prstGeom>
          <a:noFill/>
          <a:ln w="9525">
            <a:noFill/>
            <a:miter lim="800000"/>
            <a:headEnd/>
            <a:tailEnd/>
          </a:ln>
          <a:effectLst/>
        </p:spPr>
        <p:txBody>
          <a:bodyPr/>
          <a:lstStyle/>
          <a:p>
            <a:pPr algn="ctr">
              <a:lnSpc>
                <a:spcPct val="90000"/>
              </a:lnSpc>
              <a:spcBef>
                <a:spcPct val="20000"/>
              </a:spcBef>
              <a:buClr>
                <a:schemeClr val="tx2"/>
              </a:buClr>
              <a:buFont typeface="Wingdings" pitchFamily="2" charset="2"/>
              <a:buNone/>
              <a:defRPr/>
            </a:pPr>
            <a:endParaRPr lang="en-US" sz="5000" b="1" kern="10"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Verdana"/>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r>
              <a:rPr lang="en-US" sz="4000" b="1" dirty="0" smtClean="0">
                <a:solidFill>
                  <a:srgbClr val="00B0F0"/>
                </a:solidFill>
                <a:latin typeface="Times New Roman" pitchFamily="18" charset="0"/>
                <a:cs typeface="Times New Roman" pitchFamily="18" charset="0"/>
              </a:rPr>
              <a:t>PISA </a:t>
            </a:r>
            <a:r>
              <a:rPr lang="kk-KZ" sz="4000" b="1" dirty="0" smtClean="0">
                <a:solidFill>
                  <a:srgbClr val="00B0F0"/>
                </a:solidFill>
                <a:latin typeface="Times New Roman" pitchFamily="18" charset="0"/>
                <a:cs typeface="Times New Roman" pitchFamily="18" charset="0"/>
              </a:rPr>
              <a:t>халықаралық зерттеу әдістері негізінде қазақ әдебиетіне арналған тапсырмалар </a:t>
            </a:r>
          </a:p>
          <a:p>
            <a:endParaRPr lang="ru-RU" dirty="0"/>
          </a:p>
        </p:txBody>
      </p:sp>
      <p:pic>
        <p:nvPicPr>
          <p:cNvPr id="4" name="Picture 2" descr="D:\ФОТО  С ДЕТЬМИ\РИСУНКИ\open-book-with-inkwell-and-pen-dictionary-pixmac-photo-44278181.jpg"/>
          <p:cNvPicPr>
            <a:picLocks noChangeAspect="1" noChangeArrowheads="1"/>
          </p:cNvPicPr>
          <p:nvPr/>
        </p:nvPicPr>
        <p:blipFill>
          <a:blip r:embed="rId2" cstate="print">
            <a:clrChange>
              <a:clrFrom>
                <a:srgbClr val="FFFFFF"/>
              </a:clrFrom>
              <a:clrTo>
                <a:srgbClr val="FFFFFF">
                  <a:alpha val="0"/>
                </a:srgbClr>
              </a:clrTo>
            </a:clrChange>
          </a:blip>
          <a:srcRect b="8928"/>
          <a:stretch>
            <a:fillRect/>
          </a:stretch>
        </p:blipFill>
        <p:spPr bwMode="auto">
          <a:xfrm>
            <a:off x="4286250" y="3068960"/>
            <a:ext cx="4857750" cy="3484563"/>
          </a:xfrm>
          <a:prstGeom prst="rect">
            <a:avLst/>
          </a:prstGeom>
          <a:noFill/>
          <a:ln w="9525">
            <a:noFill/>
            <a:miter lim="800000"/>
            <a:headEnd/>
            <a:tailEnd/>
          </a:ln>
        </p:spPr>
      </p:pic>
      <p:sp>
        <p:nvSpPr>
          <p:cNvPr id="5" name="Прямоугольник 4"/>
          <p:cNvSpPr/>
          <p:nvPr/>
        </p:nvSpPr>
        <p:spPr>
          <a:xfrm>
            <a:off x="1632894" y="260648"/>
            <a:ext cx="5878212" cy="923330"/>
          </a:xfrm>
          <a:prstGeom prst="rect">
            <a:avLst/>
          </a:prstGeom>
          <a:noFill/>
        </p:spPr>
        <p:txBody>
          <a:bodyPr wrap="square" lIns="91440" tIns="45720" rIns="91440" bIns="45720">
            <a:spAutoFit/>
          </a:bodyPr>
          <a:lstStyle/>
          <a:p>
            <a:pPr algn="ctr"/>
            <a:r>
              <a:rPr lang="kk-KZ"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Жоба тақырыбы: </a:t>
            </a:r>
            <a:endParaRPr lang="ru-RU"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p:cNvPicPr>
            <a:picLocks noChangeAspect="1" noChangeArrowheads="1"/>
          </p:cNvPicPr>
          <p:nvPr/>
        </p:nvPicPr>
        <p:blipFill>
          <a:blip r:embed="rId2" cstate="print">
            <a:lum bright="20000"/>
          </a:blip>
          <a:srcRect/>
          <a:stretch>
            <a:fillRect/>
          </a:stretch>
        </p:blipFill>
        <p:spPr bwMode="auto">
          <a:xfrm>
            <a:off x="0" y="1214438"/>
            <a:ext cx="9144000" cy="5643562"/>
          </a:xfrm>
          <a:prstGeom prst="rect">
            <a:avLst/>
          </a:prstGeom>
          <a:noFill/>
          <a:ln w="9525">
            <a:noFill/>
            <a:miter lim="800000"/>
            <a:headEnd/>
            <a:tailEnd/>
          </a:ln>
        </p:spPr>
      </p:pic>
      <p:sp>
        <p:nvSpPr>
          <p:cNvPr id="5123" name="Заголовок 10"/>
          <p:cNvSpPr>
            <a:spLocks noGrp="1"/>
          </p:cNvSpPr>
          <p:nvPr>
            <p:ph type="title"/>
          </p:nvPr>
        </p:nvSpPr>
        <p:spPr>
          <a:xfrm>
            <a:off x="1071563" y="500063"/>
            <a:ext cx="6400800" cy="668337"/>
          </a:xfrm>
        </p:spPr>
        <p:txBody>
          <a:bodyPr>
            <a:normAutofit fontScale="90000"/>
          </a:bodyPr>
          <a:lstStyle/>
          <a:p>
            <a:pPr eaLnBrk="1" hangingPunct="1"/>
            <a:r>
              <a:rPr lang="kk-KZ" dirty="0" smtClean="0">
                <a:solidFill>
                  <a:schemeClr val="tx1"/>
                </a:solidFill>
                <a:latin typeface="Times New Roman" pitchFamily="18" charset="0"/>
                <a:cs typeface="Times New Roman" pitchFamily="18" charset="0"/>
              </a:rPr>
              <a:t/>
            </a:r>
            <a:br>
              <a:rPr lang="kk-KZ" dirty="0" smtClean="0">
                <a:solidFill>
                  <a:schemeClr val="tx1"/>
                </a:solidFill>
                <a:latin typeface="Times New Roman" pitchFamily="18" charset="0"/>
                <a:cs typeface="Times New Roman" pitchFamily="18" charset="0"/>
              </a:rPr>
            </a:br>
            <a:r>
              <a:rPr lang="ru-RU" dirty="0" smtClean="0">
                <a:solidFill>
                  <a:schemeClr val="tx1"/>
                </a:solidFill>
                <a:latin typeface="Times New Roman" pitchFamily="18" charset="0"/>
                <a:cs typeface="Times New Roman" pitchFamily="18" charset="0"/>
              </a:rPr>
              <a:t/>
            </a:r>
            <a:br>
              <a:rPr lang="ru-RU" dirty="0" smtClean="0">
                <a:solidFill>
                  <a:schemeClr val="tx1"/>
                </a:solidFill>
                <a:latin typeface="Times New Roman" pitchFamily="18" charset="0"/>
                <a:cs typeface="Times New Roman" pitchFamily="18" charset="0"/>
              </a:rPr>
            </a:br>
            <a:endParaRPr lang="ru-RU" dirty="0" smtClean="0">
              <a:solidFill>
                <a:schemeClr val="tx1"/>
              </a:solidFill>
            </a:endParaRPr>
          </a:p>
        </p:txBody>
      </p:sp>
      <p:sp>
        <p:nvSpPr>
          <p:cNvPr id="5124" name="Содержимое 11"/>
          <p:cNvSpPr>
            <a:spLocks noGrp="1"/>
          </p:cNvSpPr>
          <p:nvPr>
            <p:ph idx="1"/>
          </p:nvPr>
        </p:nvSpPr>
        <p:spPr>
          <a:xfrm>
            <a:off x="357188" y="1571625"/>
            <a:ext cx="8429625" cy="5072063"/>
          </a:xfrm>
        </p:spPr>
        <p:txBody>
          <a:bodyPr/>
          <a:lstStyle/>
          <a:p>
            <a:pPr algn="ctr" eaLnBrk="1" hangingPunct="1">
              <a:buFont typeface="Wingdings" pitchFamily="2" charset="2"/>
              <a:buNone/>
            </a:pPr>
            <a:endParaRPr lang="kk-KZ" sz="4400" b="1" dirty="0" smtClean="0">
              <a:solidFill>
                <a:srgbClr val="002060"/>
              </a:solidFill>
              <a:latin typeface="Times New Roman" pitchFamily="18" charset="0"/>
              <a:cs typeface="Times New Roman" pitchFamily="18" charset="0"/>
            </a:endParaRPr>
          </a:p>
          <a:p>
            <a:pPr algn="ctr" eaLnBrk="1" hangingPunct="1">
              <a:buFont typeface="Wingdings" pitchFamily="2" charset="2"/>
              <a:buNone/>
            </a:pPr>
            <a:endParaRPr lang="kk-KZ" b="1" dirty="0" smtClean="0">
              <a:latin typeface="Times New Roman" pitchFamily="18" charset="0"/>
              <a:cs typeface="Times New Roman" pitchFamily="18" charset="0"/>
            </a:endParaRPr>
          </a:p>
          <a:p>
            <a:pPr eaLnBrk="1" hangingPunct="1"/>
            <a:endParaRPr lang="ru-RU" b="1" dirty="0" smtClean="0"/>
          </a:p>
        </p:txBody>
      </p:sp>
      <p:pic>
        <p:nvPicPr>
          <p:cNvPr id="5" name="Рисунок 4" descr="D:\ФОТО  С ДЕТЬМИ\РИСУНКИ\images.jpeg"/>
          <p:cNvPicPr/>
          <p:nvPr/>
        </p:nvPicPr>
        <p:blipFill>
          <a:blip r:embed="rId3" cstate="print"/>
          <a:srcRect/>
          <a:stretch>
            <a:fillRect/>
          </a:stretch>
        </p:blipFill>
        <p:spPr bwMode="auto">
          <a:xfrm rot="20338263">
            <a:off x="329263" y="181407"/>
            <a:ext cx="1861104" cy="2403149"/>
          </a:xfrm>
          <a:prstGeom prst="rect">
            <a:avLst/>
          </a:prstGeom>
          <a:noFill/>
          <a:ln w="9525">
            <a:noFill/>
            <a:miter lim="800000"/>
            <a:headEnd/>
            <a:tailEnd/>
          </a:ln>
        </p:spPr>
      </p:pic>
      <p:sp>
        <p:nvSpPr>
          <p:cNvPr id="32769" name="Rectangle 1"/>
          <p:cNvSpPr>
            <a:spLocks noChangeArrowheads="1"/>
          </p:cNvSpPr>
          <p:nvPr/>
        </p:nvSpPr>
        <p:spPr bwMode="auto">
          <a:xfrm>
            <a:off x="2267744" y="1289131"/>
            <a:ext cx="687625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2000" b="1" i="0" u="none" strike="noStrike" cap="none" normalizeH="0" baseline="0" dirty="0" smtClean="0">
                <a:ln>
                  <a:noFill/>
                </a:ln>
                <a:effectLst/>
                <a:latin typeface="Times New Roman" pitchFamily="18" charset="0"/>
                <a:ea typeface="Calibri" pitchFamily="34" charset="0"/>
                <a:cs typeface="Times New Roman" pitchFamily="18" charset="0"/>
              </a:rPr>
              <a:t>Берден Қ.Қ  Атбасар ауданы     </a:t>
            </a:r>
            <a:endParaRPr kumimoji="0" lang="ru-RU" sz="2000" b="1"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000" b="1" i="0" u="none" strike="noStrike" cap="none" normalizeH="0" baseline="0" dirty="0" smtClean="0">
                <a:ln>
                  <a:noFill/>
                </a:ln>
                <a:effectLst/>
                <a:latin typeface="Times New Roman" pitchFamily="18" charset="0"/>
                <a:ea typeface="Calibri" pitchFamily="34" charset="0"/>
                <a:cs typeface="Times New Roman" pitchFamily="18" charset="0"/>
              </a:rPr>
              <a:t>                       Мариновка қазақ орта мектебі </a:t>
            </a:r>
            <a:endParaRPr kumimoji="0" lang="kk-KZ" sz="2000" b="1" i="0" u="none" strike="noStrike" cap="none" normalizeH="0" baseline="0" dirty="0" smtClean="0">
              <a:ln>
                <a:noFill/>
              </a:ln>
              <a:effectLst/>
              <a:latin typeface="Times New Roman" pitchFamily="18" charset="0"/>
              <a:cs typeface="Times New Roman" pitchFamily="18" charset="0"/>
            </a:endParaRPr>
          </a:p>
        </p:txBody>
      </p:sp>
      <p:pic>
        <p:nvPicPr>
          <p:cNvPr id="8" name="Picture 2" descr="D:\ФОТО  С ДЕТЬМИ\РИСУНКИ\original.jpg"/>
          <p:cNvPicPr>
            <a:picLocks noChangeAspect="1" noChangeArrowheads="1"/>
          </p:cNvPicPr>
          <p:nvPr/>
        </p:nvPicPr>
        <p:blipFill>
          <a:blip r:embed="rId4" cstate="print">
            <a:clrChange>
              <a:clrFrom>
                <a:srgbClr val="FEFEFE"/>
              </a:clrFrom>
              <a:clrTo>
                <a:srgbClr val="FEFEFE">
                  <a:alpha val="0"/>
                </a:srgbClr>
              </a:clrTo>
            </a:clrChange>
          </a:blip>
          <a:srcRect r="12949" b="7520"/>
          <a:stretch>
            <a:fillRect/>
          </a:stretch>
        </p:blipFill>
        <p:spPr bwMode="auto">
          <a:xfrm>
            <a:off x="5868144" y="3284984"/>
            <a:ext cx="3071813" cy="33337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7" descr="CAK1MDGB"/>
          <p:cNvPicPr>
            <a:picLocks noChangeAspect="1" noChangeArrowheads="1" noCrop="1"/>
          </p:cNvPicPr>
          <p:nvPr/>
        </p:nvPicPr>
        <p:blipFill>
          <a:blip r:embed="rId2" cstate="print"/>
          <a:srcRect/>
          <a:stretch>
            <a:fillRect/>
          </a:stretch>
        </p:blipFill>
        <p:spPr bwMode="auto">
          <a:xfrm>
            <a:off x="6444208" y="5545138"/>
            <a:ext cx="1428750" cy="1312862"/>
          </a:xfrm>
          <a:prstGeom prst="rect">
            <a:avLst/>
          </a:prstGeom>
          <a:noFill/>
          <a:ln w="9525">
            <a:noFill/>
            <a:miter lim="800000"/>
            <a:headEnd/>
            <a:tailEnd/>
          </a:ln>
        </p:spPr>
      </p:pic>
      <p:sp>
        <p:nvSpPr>
          <p:cNvPr id="11" name="Прямоугольник 10"/>
          <p:cNvSpPr/>
          <p:nvPr/>
        </p:nvSpPr>
        <p:spPr>
          <a:xfrm>
            <a:off x="785813" y="571500"/>
            <a:ext cx="7929562" cy="369332"/>
          </a:xfrm>
          <a:prstGeom prst="rect">
            <a:avLst/>
          </a:prstGeom>
        </p:spPr>
        <p:txBody>
          <a:bodyPr>
            <a:spAutoFit/>
          </a:bodyPr>
          <a:lstStyle/>
          <a:p>
            <a:pPr>
              <a:defRPr/>
            </a:pPr>
            <a:r>
              <a:rPr lang="kk-KZ" b="1" dirty="0"/>
              <a:t>                   </a:t>
            </a:r>
            <a:endParaRPr lang="ru-RU" b="1" dirty="0">
              <a:solidFill>
                <a:srgbClr val="002060"/>
              </a:solidFill>
            </a:endParaRPr>
          </a:p>
        </p:txBody>
      </p:sp>
      <p:pic>
        <p:nvPicPr>
          <p:cNvPr id="6148"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1928813"/>
            <a:ext cx="1116013" cy="3571875"/>
          </a:xfrm>
          <a:prstGeom prst="rect">
            <a:avLst/>
          </a:prstGeom>
          <a:noFill/>
          <a:ln w="9525">
            <a:noFill/>
            <a:miter lim="800000"/>
            <a:headEnd/>
            <a:tailEnd/>
          </a:ln>
        </p:spPr>
      </p:pic>
      <p:pic>
        <p:nvPicPr>
          <p:cNvPr id="6149"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072438" y="4143375"/>
            <a:ext cx="857250" cy="2540000"/>
          </a:xfrm>
          <a:prstGeom prst="rect">
            <a:avLst/>
          </a:prstGeom>
          <a:noFill/>
          <a:ln w="9525">
            <a:noFill/>
            <a:miter lim="800000"/>
            <a:headEnd/>
            <a:tailEnd/>
          </a:ln>
        </p:spPr>
      </p:pic>
      <p:sp>
        <p:nvSpPr>
          <p:cNvPr id="6" name="Прямоугольник 5"/>
          <p:cNvSpPr/>
          <p:nvPr/>
        </p:nvSpPr>
        <p:spPr>
          <a:xfrm>
            <a:off x="2267744" y="620688"/>
            <a:ext cx="4752528" cy="523220"/>
          </a:xfrm>
          <a:prstGeom prst="rect">
            <a:avLst/>
          </a:prstGeom>
        </p:spPr>
        <p:txBody>
          <a:bodyPr wrap="square">
            <a:spAutoFit/>
          </a:bodyPr>
          <a:lstStyle/>
          <a:p>
            <a:r>
              <a:rPr lang="kk-KZ" sz="2800" b="1" i="1" dirty="0" smtClean="0">
                <a:solidFill>
                  <a:srgbClr val="0070C0"/>
                </a:solidFill>
                <a:latin typeface="Times New Roman" pitchFamily="18" charset="0"/>
                <a:cs typeface="Times New Roman" pitchFamily="18" charset="0"/>
              </a:rPr>
              <a:t>                 Кіріспе</a:t>
            </a:r>
            <a:endParaRPr lang="ru-RU" sz="2800" dirty="0">
              <a:solidFill>
                <a:srgbClr val="0070C0"/>
              </a:solidFill>
            </a:endParaRPr>
          </a:p>
        </p:txBody>
      </p:sp>
      <p:sp>
        <p:nvSpPr>
          <p:cNvPr id="9" name="Прямоугольник 8"/>
          <p:cNvSpPr/>
          <p:nvPr/>
        </p:nvSpPr>
        <p:spPr>
          <a:xfrm>
            <a:off x="1403648" y="1124745"/>
            <a:ext cx="6696744" cy="5632311"/>
          </a:xfrm>
          <a:prstGeom prst="rect">
            <a:avLst/>
          </a:prstGeom>
        </p:spPr>
        <p:txBody>
          <a:bodyPr wrap="square">
            <a:spAutoFit/>
          </a:bodyPr>
          <a:lstStyle/>
          <a:p>
            <a:pPr lvl="0" algn="just">
              <a:buClr>
                <a:srgbClr val="31B6FD"/>
              </a:buClr>
            </a:pPr>
            <a:r>
              <a:rPr lang="kk-KZ" sz="2400" b="1" i="1" dirty="0" smtClean="0">
                <a:solidFill>
                  <a:srgbClr val="002060"/>
                </a:solidFill>
                <a:latin typeface="Times New Roman"/>
                <a:ea typeface="Calibri"/>
                <a:cs typeface="Times New Roman"/>
              </a:rPr>
              <a:t>Еліміздің 15 жастағы оқушылары білім жетістіктерінің деңгейін анықтауға Қазақстан PISA-2015 халықаралық зерттеуіне қатысады. PISA (Programme for International Student Assessment) зерттеуінің әрбір кезеңінде халықаралық контексте саралау жұмысы жүргізіледі. Бұл әрбір қатысушы елге білім беру жүйесінің стратегиялық мақсатын анықтауға мүмкіндік береді.</a:t>
            </a:r>
            <a:endParaRPr lang="kk-KZ" sz="2400" b="1" i="1" dirty="0" smtClean="0">
              <a:solidFill>
                <a:srgbClr val="002060"/>
              </a:solidFill>
              <a:latin typeface="Times New Roman" pitchFamily="18" charset="0"/>
              <a:cs typeface="Times New Roman" pitchFamily="18" charset="0"/>
            </a:endParaRPr>
          </a:p>
          <a:p>
            <a:pPr lvl="0" algn="just">
              <a:buClr>
                <a:srgbClr val="31B6FD"/>
              </a:buClr>
            </a:pPr>
            <a:r>
              <a:rPr lang="kk-KZ" sz="2400" b="1" i="1" dirty="0" smtClean="0">
                <a:solidFill>
                  <a:srgbClr val="002060"/>
                </a:solidFill>
                <a:latin typeface="Times New Roman" pitchFamily="18" charset="0"/>
                <a:cs typeface="Times New Roman" pitchFamily="18" charset="0"/>
              </a:rPr>
              <a:t> Қазақстан Республикасында білім беруді дамытудың 2011-2020 жылдарға арналған мемлекеттік бағдарламасында оқушылардың халықаралық зерттеулерге қатысуының мақсаттық индикаторлары анықталған. Олар: PISA бойынша 40-45 орынға қол жеткізу.</a:t>
            </a:r>
            <a:r>
              <a:rPr lang="kk-KZ" sz="2400" b="1" i="1" dirty="0" smtClean="0">
                <a:solidFill>
                  <a:srgbClr val="002060"/>
                </a:solidFill>
                <a:latin typeface="Times New Roman"/>
                <a:ea typeface="Calibri"/>
                <a:cs typeface="Times New Roman"/>
              </a:rPr>
              <a:t>  </a:t>
            </a:r>
            <a:endParaRPr lang="ru-RU" sz="2400"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рямоугольник 10"/>
          <p:cNvSpPr>
            <a:spLocks noChangeArrowheads="1"/>
          </p:cNvSpPr>
          <p:nvPr/>
        </p:nvSpPr>
        <p:spPr bwMode="auto">
          <a:xfrm>
            <a:off x="571500" y="928688"/>
            <a:ext cx="8286750" cy="1077912"/>
          </a:xfrm>
          <a:prstGeom prst="rect">
            <a:avLst/>
          </a:prstGeom>
          <a:noFill/>
          <a:ln w="9525">
            <a:noFill/>
            <a:miter lim="800000"/>
            <a:headEnd/>
            <a:tailEnd/>
          </a:ln>
        </p:spPr>
        <p:txBody>
          <a:bodyPr>
            <a:spAutoFit/>
          </a:bodyPr>
          <a:lstStyle/>
          <a:p>
            <a:endParaRPr lang="kk-KZ" sz="3200" b="1">
              <a:latin typeface="Times New Roman" pitchFamily="18" charset="0"/>
              <a:cs typeface="Times New Roman" pitchFamily="18" charset="0"/>
            </a:endParaRPr>
          </a:p>
          <a:p>
            <a:r>
              <a:rPr lang="kk-KZ" sz="3200" b="1">
                <a:latin typeface="Times New Roman" pitchFamily="18" charset="0"/>
                <a:cs typeface="Times New Roman" pitchFamily="18" charset="0"/>
              </a:rPr>
              <a:t>  </a:t>
            </a:r>
            <a:endParaRPr lang="ru-RU" sz="3200" b="1">
              <a:latin typeface="Times New Roman" pitchFamily="18" charset="0"/>
              <a:cs typeface="Times New Roman" pitchFamily="18" charset="0"/>
            </a:endParaRPr>
          </a:p>
        </p:txBody>
      </p:sp>
      <p:pic>
        <p:nvPicPr>
          <p:cNvPr id="7173" name="Picture 2" descr="D:\ФОТО  С ДЕТЬМИ\РИСУНКИ\сова\астана\кокшетау\69320883_1295178667_uzor_kazahskiy.png"/>
          <p:cNvPicPr>
            <a:picLocks noChangeAspect="1" noChangeArrowheads="1"/>
          </p:cNvPicPr>
          <p:nvPr/>
        </p:nvPicPr>
        <p:blipFill>
          <a:blip r:embed="rId2" cstate="print"/>
          <a:srcRect/>
          <a:stretch>
            <a:fillRect/>
          </a:stretch>
        </p:blipFill>
        <p:spPr bwMode="auto">
          <a:xfrm>
            <a:off x="0" y="5942013"/>
            <a:ext cx="3071813" cy="915987"/>
          </a:xfrm>
          <a:prstGeom prst="rect">
            <a:avLst/>
          </a:prstGeom>
          <a:noFill/>
          <a:ln w="9525">
            <a:noFill/>
            <a:miter lim="800000"/>
            <a:headEnd/>
            <a:tailEnd/>
          </a:ln>
        </p:spPr>
      </p:pic>
      <p:pic>
        <p:nvPicPr>
          <p:cNvPr id="7174" name="Picture 2" descr="D:\ФОТО  С ДЕТЬМИ\РИСУНКИ\сова\астана\кокшетау\69320883_1295178667_uzor_kazahskiy.png"/>
          <p:cNvPicPr>
            <a:picLocks noChangeAspect="1" noChangeArrowheads="1"/>
          </p:cNvPicPr>
          <p:nvPr/>
        </p:nvPicPr>
        <p:blipFill>
          <a:blip r:embed="rId2" cstate="print"/>
          <a:srcRect/>
          <a:stretch>
            <a:fillRect/>
          </a:stretch>
        </p:blipFill>
        <p:spPr bwMode="auto">
          <a:xfrm>
            <a:off x="3143250" y="5942013"/>
            <a:ext cx="2857500" cy="915987"/>
          </a:xfrm>
          <a:prstGeom prst="rect">
            <a:avLst/>
          </a:prstGeom>
          <a:noFill/>
          <a:ln w="9525">
            <a:noFill/>
            <a:miter lim="800000"/>
            <a:headEnd/>
            <a:tailEnd/>
          </a:ln>
        </p:spPr>
      </p:pic>
      <p:pic>
        <p:nvPicPr>
          <p:cNvPr id="7175" name="Picture 2" descr="D:\ФОТО  С ДЕТЬМИ\РИСУНКИ\сова\астана\кокшетау\69320883_1295178667_uzor_kazahskiy.png"/>
          <p:cNvPicPr>
            <a:picLocks noChangeAspect="1" noChangeArrowheads="1"/>
          </p:cNvPicPr>
          <p:nvPr/>
        </p:nvPicPr>
        <p:blipFill>
          <a:blip r:embed="rId2" cstate="print"/>
          <a:srcRect/>
          <a:stretch>
            <a:fillRect/>
          </a:stretch>
        </p:blipFill>
        <p:spPr bwMode="auto">
          <a:xfrm>
            <a:off x="6072188" y="5942013"/>
            <a:ext cx="3071812" cy="915987"/>
          </a:xfrm>
          <a:prstGeom prst="rect">
            <a:avLst/>
          </a:prstGeom>
          <a:noFill/>
          <a:ln w="9525">
            <a:noFill/>
            <a:miter lim="800000"/>
            <a:headEnd/>
            <a:tailEnd/>
          </a:ln>
        </p:spPr>
      </p:pic>
      <p:pic>
        <p:nvPicPr>
          <p:cNvPr id="7176" name="Picture 3" descr="D:\ФОТО  С ДЕТЬМИ\РИСУНКИ\сова\511539-1516be7765ce80ba.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643813" y="357188"/>
            <a:ext cx="1214437" cy="1741487"/>
          </a:xfrm>
          <a:prstGeom prst="rect">
            <a:avLst/>
          </a:prstGeom>
          <a:noFill/>
          <a:ln w="9525">
            <a:noFill/>
            <a:miter lim="800000"/>
            <a:headEnd/>
            <a:tailEnd/>
          </a:ln>
        </p:spPr>
      </p:pic>
      <p:pic>
        <p:nvPicPr>
          <p:cNvPr id="9" name="Содержимое 8" descr="http://kargoo.gov.kz/media/img/photogallery/4f825c46e6fe9.JPG"/>
          <p:cNvPicPr>
            <a:picLocks noGrp="1"/>
          </p:cNvPicPr>
          <p:nvPr>
            <p:ph idx="1"/>
          </p:nvPr>
        </p:nvPicPr>
        <p:blipFill>
          <a:blip r:embed="rId4" cstate="print"/>
          <a:srcRect/>
          <a:stretch>
            <a:fillRect/>
          </a:stretch>
        </p:blipFill>
        <p:spPr bwMode="auto">
          <a:xfrm>
            <a:off x="755576" y="620688"/>
            <a:ext cx="6696744" cy="49514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2" descr="D:\ФОТО  С ДЕТЬМИ\РИСУНКИ\сова\астана\кокшетау\69320883_1295178667_uzor_kazahskiy.png"/>
          <p:cNvPicPr>
            <a:picLocks noChangeAspect="1" noChangeArrowheads="1"/>
          </p:cNvPicPr>
          <p:nvPr/>
        </p:nvPicPr>
        <p:blipFill>
          <a:blip r:embed="rId2" cstate="print"/>
          <a:srcRect/>
          <a:stretch>
            <a:fillRect/>
          </a:stretch>
        </p:blipFill>
        <p:spPr bwMode="auto">
          <a:xfrm>
            <a:off x="0" y="5942013"/>
            <a:ext cx="3071813" cy="915987"/>
          </a:xfrm>
          <a:prstGeom prst="rect">
            <a:avLst/>
          </a:prstGeom>
          <a:noFill/>
          <a:ln w="9525">
            <a:noFill/>
            <a:miter lim="800000"/>
            <a:headEnd/>
            <a:tailEnd/>
          </a:ln>
        </p:spPr>
      </p:pic>
      <p:pic>
        <p:nvPicPr>
          <p:cNvPr id="7174" name="Picture 2" descr="D:\ФОТО  С ДЕТЬМИ\РИСУНКИ\сова\астана\кокшетау\69320883_1295178667_uzor_kazahskiy.png"/>
          <p:cNvPicPr>
            <a:picLocks noChangeAspect="1" noChangeArrowheads="1"/>
          </p:cNvPicPr>
          <p:nvPr/>
        </p:nvPicPr>
        <p:blipFill>
          <a:blip r:embed="rId2" cstate="print"/>
          <a:srcRect/>
          <a:stretch>
            <a:fillRect/>
          </a:stretch>
        </p:blipFill>
        <p:spPr bwMode="auto">
          <a:xfrm>
            <a:off x="3143250" y="5942013"/>
            <a:ext cx="2857500" cy="915987"/>
          </a:xfrm>
          <a:prstGeom prst="rect">
            <a:avLst/>
          </a:prstGeom>
          <a:noFill/>
          <a:ln w="9525">
            <a:noFill/>
            <a:miter lim="800000"/>
            <a:headEnd/>
            <a:tailEnd/>
          </a:ln>
        </p:spPr>
      </p:pic>
      <p:pic>
        <p:nvPicPr>
          <p:cNvPr id="7175" name="Picture 2" descr="D:\ФОТО  С ДЕТЬМИ\РИСУНКИ\сова\астана\кокшетау\69320883_1295178667_uzor_kazahskiy.png"/>
          <p:cNvPicPr>
            <a:picLocks noChangeAspect="1" noChangeArrowheads="1"/>
          </p:cNvPicPr>
          <p:nvPr/>
        </p:nvPicPr>
        <p:blipFill>
          <a:blip r:embed="rId2" cstate="print"/>
          <a:srcRect/>
          <a:stretch>
            <a:fillRect/>
          </a:stretch>
        </p:blipFill>
        <p:spPr bwMode="auto">
          <a:xfrm>
            <a:off x="6072188" y="5942013"/>
            <a:ext cx="3071812" cy="915987"/>
          </a:xfrm>
          <a:prstGeom prst="rect">
            <a:avLst/>
          </a:prstGeom>
          <a:noFill/>
          <a:ln w="9525">
            <a:noFill/>
            <a:miter lim="800000"/>
            <a:headEnd/>
            <a:tailEnd/>
          </a:ln>
        </p:spPr>
      </p:pic>
      <p:pic>
        <p:nvPicPr>
          <p:cNvPr id="7176" name="Picture 3" descr="D:\ФОТО  С ДЕТЬМИ\РИСУНКИ\сова\511539-1516be7765ce80ba.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643813" y="357188"/>
            <a:ext cx="1214437" cy="1741487"/>
          </a:xfrm>
          <a:prstGeom prst="rect">
            <a:avLst/>
          </a:prstGeom>
          <a:noFill/>
          <a:ln w="9525">
            <a:noFill/>
            <a:miter lim="800000"/>
            <a:headEnd/>
            <a:tailEnd/>
          </a:ln>
        </p:spPr>
      </p:pic>
      <p:pic>
        <p:nvPicPr>
          <p:cNvPr id="11" name="Рисунок 10" descr="http://kargoo.gov.kz/media/img/photogallery/4f825d8a75298.JPG"/>
          <p:cNvPicPr/>
          <p:nvPr/>
        </p:nvPicPr>
        <p:blipFill>
          <a:blip r:embed="rId4" cstate="print"/>
          <a:srcRect/>
          <a:stretch>
            <a:fillRect/>
          </a:stretch>
        </p:blipFill>
        <p:spPr bwMode="auto">
          <a:xfrm>
            <a:off x="0" y="0"/>
            <a:ext cx="4949825" cy="3681730"/>
          </a:xfrm>
          <a:prstGeom prst="rect">
            <a:avLst/>
          </a:prstGeom>
          <a:noFill/>
          <a:ln w="9525">
            <a:noFill/>
            <a:miter lim="800000"/>
            <a:headEnd/>
            <a:tailEnd/>
          </a:ln>
        </p:spPr>
      </p:pic>
      <p:pic>
        <p:nvPicPr>
          <p:cNvPr id="12" name="Содержимое 9" descr="http://kargoo.gov.kz/media/img/photogallery/4f825d285c01f.JPG"/>
          <p:cNvPicPr>
            <a:picLocks/>
          </p:cNvPicPr>
          <p:nvPr/>
        </p:nvPicPr>
        <p:blipFill>
          <a:blip r:embed="rId5" cstate="print"/>
          <a:srcRect/>
          <a:stretch>
            <a:fillRect/>
          </a:stretch>
        </p:blipFill>
        <p:spPr bwMode="auto">
          <a:xfrm>
            <a:off x="4932040" y="2132856"/>
            <a:ext cx="4211960" cy="36957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2" descr="D:\ФОТО  С ДЕТЬМИ\РИСУНКИ\сова\астана\кокшетау\69320883_1295178667_uzor_kazahskiy.png"/>
          <p:cNvPicPr>
            <a:picLocks noChangeAspect="1" noChangeArrowheads="1"/>
          </p:cNvPicPr>
          <p:nvPr/>
        </p:nvPicPr>
        <p:blipFill>
          <a:blip r:embed="rId2" cstate="print"/>
          <a:srcRect/>
          <a:stretch>
            <a:fillRect/>
          </a:stretch>
        </p:blipFill>
        <p:spPr bwMode="auto">
          <a:xfrm>
            <a:off x="0" y="5942013"/>
            <a:ext cx="3071813" cy="915987"/>
          </a:xfrm>
          <a:prstGeom prst="rect">
            <a:avLst/>
          </a:prstGeom>
          <a:noFill/>
          <a:ln w="9525">
            <a:noFill/>
            <a:miter lim="800000"/>
            <a:headEnd/>
            <a:tailEnd/>
          </a:ln>
        </p:spPr>
      </p:pic>
      <p:pic>
        <p:nvPicPr>
          <p:cNvPr id="7174" name="Picture 2" descr="D:\ФОТО  С ДЕТЬМИ\РИСУНКИ\сова\астана\кокшетау\69320883_1295178667_uzor_kazahskiy.png"/>
          <p:cNvPicPr>
            <a:picLocks noChangeAspect="1" noChangeArrowheads="1"/>
          </p:cNvPicPr>
          <p:nvPr/>
        </p:nvPicPr>
        <p:blipFill>
          <a:blip r:embed="rId2" cstate="print"/>
          <a:srcRect/>
          <a:stretch>
            <a:fillRect/>
          </a:stretch>
        </p:blipFill>
        <p:spPr bwMode="auto">
          <a:xfrm>
            <a:off x="3143250" y="5942013"/>
            <a:ext cx="2857500" cy="915987"/>
          </a:xfrm>
          <a:prstGeom prst="rect">
            <a:avLst/>
          </a:prstGeom>
          <a:noFill/>
          <a:ln w="9525">
            <a:noFill/>
            <a:miter lim="800000"/>
            <a:headEnd/>
            <a:tailEnd/>
          </a:ln>
        </p:spPr>
      </p:pic>
      <p:pic>
        <p:nvPicPr>
          <p:cNvPr id="7175" name="Picture 2" descr="D:\ФОТО  С ДЕТЬМИ\РИСУНКИ\сова\астана\кокшетау\69320883_1295178667_uzor_kazahskiy.png"/>
          <p:cNvPicPr>
            <a:picLocks noChangeAspect="1" noChangeArrowheads="1"/>
          </p:cNvPicPr>
          <p:nvPr/>
        </p:nvPicPr>
        <p:blipFill>
          <a:blip r:embed="rId2" cstate="print"/>
          <a:srcRect/>
          <a:stretch>
            <a:fillRect/>
          </a:stretch>
        </p:blipFill>
        <p:spPr bwMode="auto">
          <a:xfrm>
            <a:off x="6072188" y="5942013"/>
            <a:ext cx="3071812" cy="915987"/>
          </a:xfrm>
          <a:prstGeom prst="rect">
            <a:avLst/>
          </a:prstGeom>
          <a:noFill/>
          <a:ln w="9525">
            <a:noFill/>
            <a:miter lim="800000"/>
            <a:headEnd/>
            <a:tailEnd/>
          </a:ln>
        </p:spPr>
      </p:pic>
      <p:pic>
        <p:nvPicPr>
          <p:cNvPr id="10" name="Рисунок 9" descr="http://kargoo.gov.kz/media/img/photogallery/4f825d9c50c2a.JPG"/>
          <p:cNvPicPr/>
          <p:nvPr/>
        </p:nvPicPr>
        <p:blipFill>
          <a:blip r:embed="rId3" cstate="print"/>
          <a:srcRect/>
          <a:stretch>
            <a:fillRect/>
          </a:stretch>
        </p:blipFill>
        <p:spPr bwMode="auto">
          <a:xfrm>
            <a:off x="1" y="0"/>
            <a:ext cx="4788023" cy="5661248"/>
          </a:xfrm>
          <a:prstGeom prst="rect">
            <a:avLst/>
          </a:prstGeom>
          <a:noFill/>
          <a:ln w="9525">
            <a:noFill/>
            <a:miter lim="800000"/>
            <a:headEnd/>
            <a:tailEnd/>
          </a:ln>
        </p:spPr>
      </p:pic>
      <p:pic>
        <p:nvPicPr>
          <p:cNvPr id="11" name="Рисунок 10" descr="http://kargoo.gov.kz/media/img/photogallery/4f825dc079d15.JPG"/>
          <p:cNvPicPr/>
          <p:nvPr/>
        </p:nvPicPr>
        <p:blipFill>
          <a:blip r:embed="rId4" cstate="print"/>
          <a:srcRect/>
          <a:stretch>
            <a:fillRect/>
          </a:stretch>
        </p:blipFill>
        <p:spPr bwMode="auto">
          <a:xfrm>
            <a:off x="4860032" y="1916832"/>
            <a:ext cx="4283968" cy="3888432"/>
          </a:xfrm>
          <a:prstGeom prst="rect">
            <a:avLst/>
          </a:prstGeom>
          <a:noFill/>
          <a:ln w="9525">
            <a:noFill/>
            <a:miter lim="800000"/>
            <a:headEnd/>
            <a:tailEnd/>
          </a:ln>
        </p:spPr>
      </p:pic>
      <p:pic>
        <p:nvPicPr>
          <p:cNvPr id="12" name="Рисунок 11" descr="C:\Documents and Settings\Admin\Рабочий стол\картинки\6.jpeg"/>
          <p:cNvPicPr/>
          <p:nvPr/>
        </p:nvPicPr>
        <p:blipFill>
          <a:blip r:embed="rId5" cstate="print"/>
          <a:srcRect/>
          <a:stretch>
            <a:fillRect/>
          </a:stretch>
        </p:blipFill>
        <p:spPr bwMode="auto">
          <a:xfrm>
            <a:off x="5580112" y="0"/>
            <a:ext cx="2462530" cy="185293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рямоугольник 10"/>
          <p:cNvSpPr>
            <a:spLocks noChangeArrowheads="1"/>
          </p:cNvSpPr>
          <p:nvPr/>
        </p:nvSpPr>
        <p:spPr bwMode="auto">
          <a:xfrm>
            <a:off x="571500" y="928688"/>
            <a:ext cx="8286750" cy="1077912"/>
          </a:xfrm>
          <a:prstGeom prst="rect">
            <a:avLst/>
          </a:prstGeom>
          <a:noFill/>
          <a:ln w="9525">
            <a:noFill/>
            <a:miter lim="800000"/>
            <a:headEnd/>
            <a:tailEnd/>
          </a:ln>
        </p:spPr>
        <p:txBody>
          <a:bodyPr>
            <a:spAutoFit/>
          </a:bodyPr>
          <a:lstStyle/>
          <a:p>
            <a:endParaRPr lang="kk-KZ" sz="3200" b="1">
              <a:latin typeface="Times New Roman" pitchFamily="18" charset="0"/>
              <a:cs typeface="Times New Roman" pitchFamily="18" charset="0"/>
            </a:endParaRPr>
          </a:p>
          <a:p>
            <a:r>
              <a:rPr lang="kk-KZ" sz="3200" b="1">
                <a:latin typeface="Times New Roman" pitchFamily="18" charset="0"/>
                <a:cs typeface="Times New Roman" pitchFamily="18" charset="0"/>
              </a:rPr>
              <a:t>  </a:t>
            </a:r>
            <a:endParaRPr lang="ru-RU" sz="3200" b="1">
              <a:latin typeface="Times New Roman" pitchFamily="18" charset="0"/>
              <a:cs typeface="Times New Roman" pitchFamily="18" charset="0"/>
            </a:endParaRPr>
          </a:p>
        </p:txBody>
      </p:sp>
      <p:pic>
        <p:nvPicPr>
          <p:cNvPr id="7173" name="Picture 2" descr="D:\ФОТО  С ДЕТЬМИ\РИСУНКИ\сова\астана\кокшетау\69320883_1295178667_uzor_kazahskiy.png"/>
          <p:cNvPicPr>
            <a:picLocks noChangeAspect="1" noChangeArrowheads="1"/>
          </p:cNvPicPr>
          <p:nvPr/>
        </p:nvPicPr>
        <p:blipFill>
          <a:blip r:embed="rId2" cstate="print"/>
          <a:srcRect/>
          <a:stretch>
            <a:fillRect/>
          </a:stretch>
        </p:blipFill>
        <p:spPr bwMode="auto">
          <a:xfrm>
            <a:off x="0" y="5942013"/>
            <a:ext cx="3071813" cy="915987"/>
          </a:xfrm>
          <a:prstGeom prst="rect">
            <a:avLst/>
          </a:prstGeom>
          <a:noFill/>
          <a:ln w="9525">
            <a:noFill/>
            <a:miter lim="800000"/>
            <a:headEnd/>
            <a:tailEnd/>
          </a:ln>
        </p:spPr>
      </p:pic>
      <p:pic>
        <p:nvPicPr>
          <p:cNvPr id="7174" name="Picture 2" descr="D:\ФОТО  С ДЕТЬМИ\РИСУНКИ\сова\астана\кокшетау\69320883_1295178667_uzor_kazahskiy.png"/>
          <p:cNvPicPr>
            <a:picLocks noChangeAspect="1" noChangeArrowheads="1"/>
          </p:cNvPicPr>
          <p:nvPr/>
        </p:nvPicPr>
        <p:blipFill>
          <a:blip r:embed="rId2" cstate="print"/>
          <a:srcRect/>
          <a:stretch>
            <a:fillRect/>
          </a:stretch>
        </p:blipFill>
        <p:spPr bwMode="auto">
          <a:xfrm>
            <a:off x="3143250" y="5942013"/>
            <a:ext cx="2857500" cy="915987"/>
          </a:xfrm>
          <a:prstGeom prst="rect">
            <a:avLst/>
          </a:prstGeom>
          <a:noFill/>
          <a:ln w="9525">
            <a:noFill/>
            <a:miter lim="800000"/>
            <a:headEnd/>
            <a:tailEnd/>
          </a:ln>
        </p:spPr>
      </p:pic>
      <p:pic>
        <p:nvPicPr>
          <p:cNvPr id="7175" name="Picture 2" descr="D:\ФОТО  С ДЕТЬМИ\РИСУНКИ\сова\астана\кокшетау\69320883_1295178667_uzor_kazahskiy.png"/>
          <p:cNvPicPr>
            <a:picLocks noChangeAspect="1" noChangeArrowheads="1"/>
          </p:cNvPicPr>
          <p:nvPr/>
        </p:nvPicPr>
        <p:blipFill>
          <a:blip r:embed="rId2" cstate="print"/>
          <a:srcRect/>
          <a:stretch>
            <a:fillRect/>
          </a:stretch>
        </p:blipFill>
        <p:spPr bwMode="auto">
          <a:xfrm>
            <a:off x="6072188" y="5942013"/>
            <a:ext cx="3071812" cy="915987"/>
          </a:xfrm>
          <a:prstGeom prst="rect">
            <a:avLst/>
          </a:prstGeom>
          <a:noFill/>
          <a:ln w="9525">
            <a:noFill/>
            <a:miter lim="800000"/>
            <a:headEnd/>
            <a:tailEnd/>
          </a:ln>
        </p:spPr>
      </p:pic>
      <p:pic>
        <p:nvPicPr>
          <p:cNvPr id="7176" name="Picture 3" descr="D:\ФОТО  С ДЕТЬМИ\РИСУНКИ\сова\511539-1516be7765ce80ba.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643813" y="357188"/>
            <a:ext cx="1214437" cy="1741487"/>
          </a:xfrm>
          <a:prstGeom prst="rect">
            <a:avLst/>
          </a:prstGeom>
          <a:noFill/>
          <a:ln w="9525">
            <a:noFill/>
            <a:miter lim="800000"/>
            <a:headEnd/>
            <a:tailEnd/>
          </a:ln>
        </p:spPr>
      </p:pic>
      <p:graphicFrame>
        <p:nvGraphicFramePr>
          <p:cNvPr id="10" name="Схема 9"/>
          <p:cNvGraphicFramePr/>
          <p:nvPr/>
        </p:nvGraphicFramePr>
        <p:xfrm>
          <a:off x="467544" y="548680"/>
          <a:ext cx="7056784" cy="52565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2" descr="D:\ФОТО  С ДЕТЬМИ\РИСУНКИ\original.jpg"/>
          <p:cNvPicPr>
            <a:picLocks noChangeAspect="1" noChangeArrowheads="1"/>
          </p:cNvPicPr>
          <p:nvPr/>
        </p:nvPicPr>
        <p:blipFill>
          <a:blip r:embed="rId2" cstate="print">
            <a:clrChange>
              <a:clrFrom>
                <a:srgbClr val="FEFEFE"/>
              </a:clrFrom>
              <a:clrTo>
                <a:srgbClr val="FEFEFE">
                  <a:alpha val="0"/>
                </a:srgbClr>
              </a:clrTo>
            </a:clrChange>
          </a:blip>
          <a:srcRect r="12949" b="7520"/>
          <a:stretch>
            <a:fillRect/>
          </a:stretch>
        </p:blipFill>
        <p:spPr bwMode="auto">
          <a:xfrm>
            <a:off x="5857875" y="3286125"/>
            <a:ext cx="3071813" cy="3333750"/>
          </a:xfrm>
          <a:prstGeom prst="rect">
            <a:avLst/>
          </a:prstGeom>
          <a:noFill/>
          <a:ln w="9525">
            <a:noFill/>
            <a:miter lim="800000"/>
            <a:headEnd/>
            <a:tailEnd/>
          </a:ln>
        </p:spPr>
      </p:pic>
      <p:sp>
        <p:nvSpPr>
          <p:cNvPr id="29697" name="Rectangle 1"/>
          <p:cNvSpPr>
            <a:spLocks noChangeArrowheads="1"/>
          </p:cNvSpPr>
          <p:nvPr/>
        </p:nvSpPr>
        <p:spPr bwMode="auto">
          <a:xfrm>
            <a:off x="827584" y="116677"/>
            <a:ext cx="7056784"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PISA халықаралық зертеу әдістері негізінде қазақ       </a:t>
            </a:r>
          </a:p>
          <a:p>
            <a:pPr marL="0" marR="0" lvl="0" indent="0" algn="l" defTabSz="914400" rtl="0" eaLnBrk="1" fontAlgn="base" latinLnBrk="0" hangingPunct="1">
              <a:lnSpc>
                <a:spcPct val="100000"/>
              </a:lnSpc>
              <a:spcBef>
                <a:spcPct val="0"/>
              </a:spcBef>
              <a:spcAft>
                <a:spcPct val="0"/>
              </a:spcAft>
              <a:buClrTx/>
              <a:buSzTx/>
              <a:buFontTx/>
              <a:buNone/>
              <a:tabLst/>
            </a:pPr>
            <a:r>
              <a:rPr lang="kk-KZ" sz="2000" b="1" dirty="0" smtClean="0">
                <a:solidFill>
                  <a:srgbClr val="FF0000"/>
                </a:solidFill>
                <a:latin typeface="Times New Roman" pitchFamily="18" charset="0"/>
                <a:ea typeface="Calibri" pitchFamily="34" charset="0"/>
                <a:cs typeface="Times New Roman" pitchFamily="18" charset="0"/>
              </a:rPr>
              <a:t>                                        </a:t>
            </a:r>
            <a:r>
              <a:rPr kumimoji="0" lang="kk-K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әдебиетіне арналған тапсырмалар</a:t>
            </a:r>
            <a:endParaRPr kumimoji="0" lang="ru-RU" sz="20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Тақырыбы:</a:t>
            </a:r>
            <a:r>
              <a:rPr kumimoji="0" lang="kk-KZ" sz="2000" b="0"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Абай Құнанбаевтың	</a:t>
            </a:r>
            <a:r>
              <a:rPr kumimoji="0" lang="kk-KZ" sz="2000" b="0" i="0" u="none" strike="noStrike" cap="none" normalizeH="0" baseline="0" dirty="0" smtClean="0">
                <a:ln>
                  <a:noFill/>
                </a:ln>
                <a:solidFill>
                  <a:srgbClr val="0070C0"/>
                </a:solidFill>
                <a:effectLst/>
                <a:latin typeface="Calibri"/>
                <a:ea typeface="Calibri" pitchFamily="34" charset="0"/>
                <a:cs typeface="Times New Roman" pitchFamily="18" charset="0"/>
              </a:rPr>
              <a:t>«</a:t>
            </a:r>
            <a:r>
              <a:rPr kumimoji="0" lang="kk-KZ" sz="2000" b="0"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Ескендір</a:t>
            </a:r>
            <a:r>
              <a:rPr kumimoji="0" lang="kk-KZ" sz="2000" b="0" i="0" u="none" strike="noStrike" cap="none" normalizeH="0" baseline="0" dirty="0" smtClean="0">
                <a:ln>
                  <a:noFill/>
                </a:ln>
                <a:solidFill>
                  <a:srgbClr val="0070C0"/>
                </a:solidFill>
                <a:effectLst/>
                <a:latin typeface="Calibri"/>
                <a:ea typeface="Calibri" pitchFamily="34" charset="0"/>
                <a:cs typeface="Times New Roman" pitchFamily="18" charset="0"/>
              </a:rPr>
              <a:t>»</a:t>
            </a:r>
            <a:r>
              <a:rPr kumimoji="0" lang="kk-KZ" sz="2000" b="0"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 поэмасы бойынша берілетін қосымша мәліметпен жұмыс</a:t>
            </a:r>
            <a:endParaRPr kumimoji="0" lang="kk-KZ" sz="2000" b="0" i="0" u="none" strike="noStrike" cap="none" normalizeH="0" baseline="0" dirty="0" smtClean="0">
              <a:ln>
                <a:noFill/>
              </a:ln>
              <a:solidFill>
                <a:srgbClr val="0070C0"/>
              </a:solidFill>
              <a:effectLst/>
              <a:latin typeface="Arial" pitchFamily="34" charset="0"/>
            </a:endParaRPr>
          </a:p>
        </p:txBody>
      </p:sp>
      <p:sp>
        <p:nvSpPr>
          <p:cNvPr id="29698" name="Rectangle 2"/>
          <p:cNvSpPr>
            <a:spLocks noChangeArrowheads="1"/>
          </p:cNvSpPr>
          <p:nvPr/>
        </p:nvSpPr>
        <p:spPr bwMode="auto">
          <a:xfrm>
            <a:off x="323528" y="1476469"/>
            <a:ext cx="3312368"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Реалистік бейне жөнінде түсінігін кеңейту тапсырмасы(мәтін бойынша ой-түрткі сұрақтар)</a:t>
            </a:r>
            <a:endParaRPr kumimoji="0" lang="ru-RU" sz="2000" b="0"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9" name="Схема 8"/>
          <p:cNvGraphicFramePr/>
          <p:nvPr/>
        </p:nvGraphicFramePr>
        <p:xfrm>
          <a:off x="285720" y="1484784"/>
          <a:ext cx="8858280" cy="52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282</TotalTime>
  <Words>346</Words>
  <Application>Microsoft Office PowerPoint</Application>
  <PresentationFormat>Экран (4:3)</PresentationFormat>
  <Paragraphs>97</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Трек</vt:lpstr>
      <vt:lpstr>Слайд 1</vt:lpstr>
      <vt:lpstr>Слайд 2</vt:lpstr>
      <vt:lpstr>  </vt:lpstr>
      <vt:lpstr>Слайд 4</vt:lpstr>
      <vt:lpstr>Слайд 5</vt:lpstr>
      <vt:lpstr>Слайд 6</vt:lpstr>
      <vt:lpstr>Слайд 7</vt:lpstr>
      <vt:lpstr>Слайд 8</vt:lpstr>
      <vt:lpstr>Слайд 9</vt:lpstr>
      <vt:lpstr>Ескендір Зұлқарнайын немесе  ІІІ Ұлы Александр</vt:lpstr>
      <vt:lpstr>Слайд 11</vt:lpstr>
      <vt:lpstr>Слайд 12</vt:lpstr>
      <vt:lpstr>                       Топтастыру </vt:lpstr>
      <vt:lpstr>Слайд 14</vt:lpstr>
      <vt:lpstr>Ашық  сұрақ. 1.ескендір Зұлқарнайынның есімі қасиетті кітаптың қайсысында айтылған? 2.Бүкіл әлемді жаулаймын деген мақсатына ол жетті ме? Жабық  сұрақ. екі  типті  сұрақ 1.ескендір қазақ халқының ханы болған. Иә. Жоқ. 2.Ескендір Македония шаһарында дүниеге келген. Иә. Жоқ. 3.ескендір шын мәнінде филипп патшаның ұлы. Иә. Жоқ.  4.ескендір бүкіл әлемді жаулап алды. Иә. Жоқ. 5.адамның көзі өлгенде ғана тояды. Иә. Жоқ.  Мәтіндер. Ескендір зұлқарнайын немесе III ұлы Александр туралы мәтін тұтас мәтінге жатады.</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Ирченко</cp:lastModifiedBy>
  <cp:revision>34</cp:revision>
  <dcterms:modified xsi:type="dcterms:W3CDTF">2020-04-25T15:35:56Z</dcterms:modified>
</cp:coreProperties>
</file>