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88" r:id="rId3"/>
    <p:sldId id="265" r:id="rId4"/>
    <p:sldId id="308" r:id="rId5"/>
    <p:sldId id="287" r:id="rId6"/>
    <p:sldId id="280" r:id="rId7"/>
    <p:sldId id="298" r:id="rId8"/>
    <p:sldId id="272" r:id="rId9"/>
    <p:sldId id="299" r:id="rId10"/>
    <p:sldId id="283" r:id="rId11"/>
    <p:sldId id="300" r:id="rId12"/>
    <p:sldId id="301" r:id="rId13"/>
    <p:sldId id="307" r:id="rId14"/>
    <p:sldId id="302" r:id="rId15"/>
    <p:sldId id="304" r:id="rId16"/>
    <p:sldId id="305" r:id="rId17"/>
    <p:sldId id="276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3399"/>
    <a:srgbClr val="FFFF99"/>
    <a:srgbClr val="00FFCC"/>
    <a:srgbClr val="99FF66"/>
    <a:srgbClr val="FF99FF"/>
    <a:srgbClr val="66FF99"/>
    <a:srgbClr val="FF66FF"/>
    <a:srgbClr val="6CA5D8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48" autoAdjust="0"/>
    <p:restoredTop sz="91897" autoAdjust="0"/>
  </p:normalViewPr>
  <p:slideViewPr>
    <p:cSldViewPr>
      <p:cViewPr varScale="1">
        <p:scale>
          <a:sx n="68" d="100"/>
          <a:sy n="68" d="100"/>
        </p:scale>
        <p:origin x="112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lt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6" name="AutoShape 34"/>
          <p:cNvSpPr>
            <a:spLocks noChangeArrowheads="1"/>
          </p:cNvSpPr>
          <p:nvPr/>
        </p:nvSpPr>
        <p:spPr bwMode="gray">
          <a:xfrm flipH="1">
            <a:off x="684213" y="4494213"/>
            <a:ext cx="647700" cy="444500"/>
          </a:xfrm>
          <a:prstGeom prst="homePlate">
            <a:avLst>
              <a:gd name="adj" fmla="val 36429"/>
            </a:avLst>
          </a:prstGeom>
          <a:gradFill rotWithShape="1">
            <a:gsLst>
              <a:gs pos="0">
                <a:schemeClr val="accent2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0" name="AutoShape 38"/>
          <p:cNvSpPr>
            <a:spLocks noChangeArrowheads="1"/>
          </p:cNvSpPr>
          <p:nvPr/>
        </p:nvSpPr>
        <p:spPr bwMode="gray">
          <a:xfrm flipH="1">
            <a:off x="914400" y="4495800"/>
            <a:ext cx="647700" cy="449263"/>
          </a:xfrm>
          <a:prstGeom prst="homePlate">
            <a:avLst>
              <a:gd name="adj" fmla="val 36042"/>
            </a:avLst>
          </a:prstGeom>
          <a:gradFill rotWithShape="1">
            <a:gsLst>
              <a:gs pos="0">
                <a:schemeClr val="accent2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120" name="Group 48"/>
          <p:cNvGrpSpPr>
            <a:grpSpLocks/>
          </p:cNvGrpSpPr>
          <p:nvPr/>
        </p:nvGrpSpPr>
        <p:grpSpPr bwMode="auto">
          <a:xfrm>
            <a:off x="1204913" y="4495800"/>
            <a:ext cx="7939087" cy="471488"/>
            <a:chOff x="759" y="2832"/>
            <a:chExt cx="5001" cy="297"/>
          </a:xfrm>
        </p:grpSpPr>
        <p:sp>
          <p:nvSpPr>
            <p:cNvPr id="3114" name="Rectangle 42"/>
            <p:cNvSpPr>
              <a:spLocks noChangeArrowheads="1"/>
            </p:cNvSpPr>
            <p:nvPr userDrawn="1"/>
          </p:nvSpPr>
          <p:spPr bwMode="gray">
            <a:xfrm>
              <a:off x="953" y="2832"/>
              <a:ext cx="4807" cy="297"/>
            </a:xfrm>
            <a:prstGeom prst="rect">
              <a:avLst/>
            </a:prstGeom>
            <a:solidFill>
              <a:srgbClr val="00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6" name="AutoShape 44"/>
            <p:cNvSpPr>
              <a:spLocks noChangeArrowheads="1"/>
            </p:cNvSpPr>
            <p:nvPr userDrawn="1"/>
          </p:nvSpPr>
          <p:spPr bwMode="gray">
            <a:xfrm flipH="1">
              <a:off x="759" y="2832"/>
              <a:ext cx="393" cy="288"/>
            </a:xfrm>
            <a:prstGeom prst="homePlate">
              <a:avLst>
                <a:gd name="adj" fmla="val 34115"/>
              </a:avLst>
            </a:prstGeom>
            <a:solidFill>
              <a:srgbClr val="0000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85800" y="3033713"/>
            <a:ext cx="7239000" cy="1371600"/>
          </a:xfrm>
          <a:effectLst>
            <a:outerShdw dist="28398" dir="1593903" algn="ctr" rotWithShape="0">
              <a:schemeClr val="bg1"/>
            </a:outerShdw>
          </a:effectLst>
        </p:spPr>
        <p:txBody>
          <a:bodyPr/>
          <a:lstStyle>
            <a:lvl1pPr algn="l">
              <a:defRPr sz="4000"/>
            </a:lvl1pPr>
          </a:lstStyle>
          <a:p>
            <a:pPr lvl="0"/>
            <a:r>
              <a:rPr lang="ru-RU" altLang="en-US" noProof="0" smtClean="0"/>
              <a:t>Образец заголовка</a:t>
            </a:r>
            <a:endParaRPr lang="en-US" altLang="en-US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553200"/>
            <a:ext cx="2133600" cy="168275"/>
          </a:xfrm>
        </p:spPr>
        <p:txBody>
          <a:bodyPr/>
          <a:lstStyle>
            <a:lvl1pPr>
              <a:defRPr sz="140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553200"/>
            <a:ext cx="2895600" cy="168275"/>
          </a:xfrm>
        </p:spPr>
        <p:txBody>
          <a:bodyPr/>
          <a:lstStyle>
            <a:lvl1pPr algn="ctr">
              <a:defRPr sz="140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553200"/>
            <a:ext cx="2133600" cy="168275"/>
          </a:xfrm>
        </p:spPr>
        <p:txBody>
          <a:bodyPr/>
          <a:lstStyle>
            <a:lvl1pPr algn="r">
              <a:defRPr sz="1400">
                <a:effectLst/>
              </a:defRPr>
            </a:lvl1pPr>
          </a:lstStyle>
          <a:p>
            <a:fld id="{C34182E3-FB37-4653-9987-94F542882B0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black">
          <a:xfrm>
            <a:off x="7302500" y="304800"/>
            <a:ext cx="14605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  <a:t>LOGO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600200" y="4505325"/>
            <a:ext cx="7543800" cy="3810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altLang="en-US" noProof="0" smtClean="0"/>
              <a:t>Образец подзаголовка</a:t>
            </a:r>
            <a:endParaRPr lang="en-US" altLang="en-US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www.thmemgallery.com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EF6D51-8594-4553-8161-9436F84E7D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134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202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202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www.thmemgallery.com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380E7F-35A0-4C67-8EEC-08D4DB2BEA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71076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467600" cy="563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076325"/>
            <a:ext cx="8229600" cy="5248275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52400" y="64611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www.thmemgallery.com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862638" y="6461125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048000" y="6483350"/>
            <a:ext cx="2133600" cy="241300"/>
          </a:xfrm>
        </p:spPr>
        <p:txBody>
          <a:bodyPr/>
          <a:lstStyle>
            <a:lvl1pPr>
              <a:defRPr/>
            </a:lvl1pPr>
          </a:lstStyle>
          <a:p>
            <a:fld id="{EBCA8500-BB8F-4392-827A-F1DF58B571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5736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www.thmemgallery.com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5F4123-9F47-49C5-BFC7-1378753B25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8508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www.thmemgallery.com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9FDB1-D4E7-4B95-8E60-2F6E364D44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2777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076325"/>
            <a:ext cx="4038600" cy="5248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076325"/>
            <a:ext cx="4038600" cy="5248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www.thmemgallery.com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22545-1BD4-41FD-9339-2380A5041A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4338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www.thmemgallery.com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80E0A4-3AF9-4C4A-BDF0-76F88DF33E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5117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www.thmemgallery.com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FCDB00-15DD-4E57-A9EB-DEA08EC5B1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7662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www.thmemgallery.com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875CFA-D745-46B6-B3B7-DF3A44925D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1073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www.thmemgallery.com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C1B14C-0198-46E7-99DC-526396AF19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678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www.thmemgallery.com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46F58-35A9-40DD-9BBF-1315D03D23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1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Line 30"/>
          <p:cNvSpPr>
            <a:spLocks noChangeShapeType="1"/>
          </p:cNvSpPr>
          <p:nvPr/>
        </p:nvSpPr>
        <p:spPr bwMode="auto">
          <a:xfrm>
            <a:off x="250825" y="6508750"/>
            <a:ext cx="861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gray">
          <a:xfrm>
            <a:off x="8859838" y="0"/>
            <a:ext cx="284162" cy="6884988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4" name="AutoShape 40"/>
          <p:cNvSpPr>
            <a:spLocks noChangeArrowheads="1"/>
          </p:cNvSpPr>
          <p:nvPr/>
        </p:nvSpPr>
        <p:spPr bwMode="gray">
          <a:xfrm rot="10800000" flipH="1">
            <a:off x="8353425" y="0"/>
            <a:ext cx="685800" cy="755650"/>
          </a:xfrm>
          <a:prstGeom prst="homePlate">
            <a:avLst>
              <a:gd name="adj" fmla="val 25000"/>
            </a:avLst>
          </a:prstGeom>
          <a:gradFill rotWithShape="1">
            <a:gsLst>
              <a:gs pos="0">
                <a:srgbClr val="000066"/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" name="AutoShape 41"/>
          <p:cNvSpPr>
            <a:spLocks noChangeArrowheads="1"/>
          </p:cNvSpPr>
          <p:nvPr/>
        </p:nvSpPr>
        <p:spPr bwMode="gray">
          <a:xfrm rot="10800000" flipH="1">
            <a:off x="7896225" y="0"/>
            <a:ext cx="685800" cy="755650"/>
          </a:xfrm>
          <a:prstGeom prst="homePlate">
            <a:avLst>
              <a:gd name="adj" fmla="val 25000"/>
            </a:avLst>
          </a:prstGeom>
          <a:gradFill rotWithShape="1">
            <a:gsLst>
              <a:gs pos="0">
                <a:srgbClr val="000066"/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461125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r>
              <a:rPr lang="en-US" altLang="en-US"/>
              <a:t>www.thmemgallery.com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862638" y="6461125"/>
            <a:ext cx="2895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ltGray">
          <a:xfrm>
            <a:off x="8859838" y="0"/>
            <a:ext cx="284162" cy="6884988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7" name="AutoShape 33"/>
          <p:cNvSpPr>
            <a:spLocks noChangeArrowheads="1"/>
          </p:cNvSpPr>
          <p:nvPr/>
        </p:nvSpPr>
        <p:spPr bwMode="ltGray">
          <a:xfrm rot="10800000" flipH="1">
            <a:off x="8353425" y="0"/>
            <a:ext cx="685800" cy="755650"/>
          </a:xfrm>
          <a:prstGeom prst="homePlate">
            <a:avLst>
              <a:gd name="adj" fmla="val 25000"/>
            </a:avLst>
          </a:prstGeom>
          <a:gradFill rotWithShape="1">
            <a:gsLst>
              <a:gs pos="0">
                <a:srgbClr val="000066"/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5" name="AutoShape 31"/>
          <p:cNvSpPr>
            <a:spLocks noChangeArrowheads="1"/>
          </p:cNvSpPr>
          <p:nvPr/>
        </p:nvSpPr>
        <p:spPr bwMode="ltGray">
          <a:xfrm rot="10800000" flipH="1">
            <a:off x="7896225" y="0"/>
            <a:ext cx="685800" cy="755650"/>
          </a:xfrm>
          <a:prstGeom prst="homePlate">
            <a:avLst>
              <a:gd name="adj" fmla="val 25000"/>
            </a:avLst>
          </a:prstGeom>
          <a:gradFill rotWithShape="1">
            <a:gsLst>
              <a:gs pos="0">
                <a:srgbClr val="000066"/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7" name="AutoShape 43"/>
          <p:cNvSpPr>
            <a:spLocks noChangeArrowheads="1"/>
          </p:cNvSpPr>
          <p:nvPr/>
        </p:nvSpPr>
        <p:spPr bwMode="gray">
          <a:xfrm rot="10800000" flipH="1">
            <a:off x="7604125" y="0"/>
            <a:ext cx="549275" cy="755650"/>
          </a:xfrm>
          <a:prstGeom prst="homePlate">
            <a:avLst>
              <a:gd name="adj" fmla="val 25000"/>
            </a:avLst>
          </a:prstGeom>
          <a:solidFill>
            <a:srgbClr val="6CA5D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8" name="Rectangle 44"/>
          <p:cNvSpPr>
            <a:spLocks noChangeArrowheads="1"/>
          </p:cNvSpPr>
          <p:nvPr/>
        </p:nvSpPr>
        <p:spPr bwMode="gray">
          <a:xfrm>
            <a:off x="3886200" y="0"/>
            <a:ext cx="3825875" cy="758825"/>
          </a:xfrm>
          <a:prstGeom prst="rect">
            <a:avLst/>
          </a:prstGeom>
          <a:gradFill rotWithShape="1">
            <a:gsLst>
              <a:gs pos="0">
                <a:srgbClr val="6CA5D8">
                  <a:gamma/>
                  <a:tint val="0"/>
                  <a:invGamma/>
                </a:srgbClr>
              </a:gs>
              <a:gs pos="100000">
                <a:srgbClr val="6CA5D8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8" name="AutoShape 34"/>
          <p:cNvSpPr>
            <a:spLocks noChangeArrowheads="1"/>
          </p:cNvSpPr>
          <p:nvPr/>
        </p:nvSpPr>
        <p:spPr bwMode="gray">
          <a:xfrm rot="10800000" flipH="1">
            <a:off x="7477125" y="0"/>
            <a:ext cx="676275" cy="752475"/>
          </a:xfrm>
          <a:prstGeom prst="homePlate">
            <a:avLst>
              <a:gd name="adj" fmla="val 25000"/>
            </a:avLst>
          </a:prstGeom>
          <a:solidFill>
            <a:srgbClr val="6CA5D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52" name="Object 28"/>
          <p:cNvGraphicFramePr>
            <a:graphicFrameLocks noChangeAspect="1"/>
          </p:cNvGraphicFramePr>
          <p:nvPr/>
        </p:nvGraphicFramePr>
        <p:xfrm>
          <a:off x="0" y="11113"/>
          <a:ext cx="3910013" cy="3757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Image" r:id="rId15" imgW="5320635" imgH="5168254" progId="Photoshop.Image.6">
                  <p:embed/>
                </p:oleObj>
              </mc:Choice>
              <mc:Fallback>
                <p:oleObj name="Image" r:id="rId15" imgW="5320635" imgH="5168254" progId="Photoshop.Image.6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22345" t="23158"/>
                      <a:stretch>
                        <a:fillRect/>
                      </a:stretch>
                    </p:blipFill>
                    <p:spPr bwMode="ltGray">
                      <a:xfrm>
                        <a:off x="0" y="11113"/>
                        <a:ext cx="3910013" cy="3757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122238"/>
            <a:ext cx="7467600" cy="56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  <a:endParaRPr lang="en-US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6325"/>
            <a:ext cx="8229600" cy="524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  <a:endParaRPr lang="en-US" altLang="en-US" smtClean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0" y="6483350"/>
            <a:ext cx="2133600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fld id="{A9087683-45A5-4201-8F3B-2E782A19CC2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Verdan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Verdan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Verdan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Verdan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Verdan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Verdan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Verdan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Verdan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2800" b="1" kern="1200">
          <a:solidFill>
            <a:schemeClr val="hlink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hz4-LkCEHCU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475656" y="1399523"/>
            <a:ext cx="743073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Алматы қаласы Білім </a:t>
            </a:r>
            <a:r>
              <a:rPr lang="ru-RU" sz="2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басқармасы</a:t>
            </a:r>
            <a:r>
              <a:rPr lang="ru-RU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МКҚК «Алматы </a:t>
            </a:r>
            <a:r>
              <a:rPr lang="ru-RU" sz="26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</a:t>
            </a:r>
            <a:r>
              <a:rPr lang="en-GB" sz="26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GB" sz="26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флористика </a:t>
            </a:r>
            <a:r>
              <a:rPr lang="ru-RU" sz="26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колледжі</a:t>
            </a:r>
            <a:r>
              <a:rPr lang="ru-RU" sz="2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en-US" sz="26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399523"/>
            <a:ext cx="1237595" cy="1268078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944978" y="4198593"/>
            <a:ext cx="725404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fontAlgn="auto">
              <a:spcBef>
                <a:spcPts val="0"/>
              </a:spcBef>
              <a:spcAft>
                <a:spcPts val="0"/>
              </a:spcAft>
            </a:pPr>
            <a:r>
              <a:rPr lang="kk-KZ" sz="28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Оспангалиева Гүлгерім </a:t>
            </a:r>
          </a:p>
          <a:p>
            <a:pPr lvl="0" algn="r" fontAlgn="auto">
              <a:spcBef>
                <a:spcPts val="0"/>
              </a:spcBef>
              <a:spcAft>
                <a:spcPts val="0"/>
              </a:spcAft>
            </a:pPr>
            <a:r>
              <a:rPr lang="kk-KZ" sz="28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Төленқызы</a:t>
            </a:r>
            <a:endParaRPr lang="en-US" sz="2800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 fontAlgn="auto">
              <a:spcBef>
                <a:spcPts val="0"/>
              </a:spcBef>
              <a:spcAft>
                <a:spcPts val="0"/>
              </a:spcAft>
            </a:pPr>
            <a:r>
              <a:rPr lang="kk-KZ" sz="28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Ағылшын тілі </a:t>
            </a:r>
          </a:p>
          <a:p>
            <a:pPr lvl="0" algn="r" fontAlgn="auto">
              <a:spcBef>
                <a:spcPts val="0"/>
              </a:spcBef>
              <a:spcAft>
                <a:spcPts val="0"/>
              </a:spcAft>
            </a:pPr>
            <a:r>
              <a:rPr lang="en-GB" sz="28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k-KZ" sz="28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-курс </a:t>
            </a:r>
            <a:endParaRPr lang="kk-KZ" sz="2800" b="1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71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259" name="Group 3"/>
          <p:cNvGrpSpPr>
            <a:grpSpLocks/>
          </p:cNvGrpSpPr>
          <p:nvPr/>
        </p:nvGrpSpPr>
        <p:grpSpPr bwMode="auto">
          <a:xfrm>
            <a:off x="1219200" y="1179513"/>
            <a:ext cx="2170113" cy="4687888"/>
            <a:chOff x="720" y="885"/>
            <a:chExt cx="1367" cy="2953"/>
          </a:xfrm>
        </p:grpSpPr>
        <p:sp>
          <p:nvSpPr>
            <p:cNvPr id="96260" name="AutoShape 4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61" name="AutoShape 5"/>
            <p:cNvSpPr>
              <a:spLocks noChangeArrowheads="1"/>
            </p:cNvSpPr>
            <p:nvPr/>
          </p:nvSpPr>
          <p:spPr bwMode="gray">
            <a:xfrm>
              <a:off x="741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62" name="AutoShape 6"/>
            <p:cNvSpPr>
              <a:spLocks noChangeArrowheads="1"/>
            </p:cNvSpPr>
            <p:nvPr/>
          </p:nvSpPr>
          <p:spPr bwMode="gray">
            <a:xfrm>
              <a:off x="752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3CA1E6">
                    <a:gamma/>
                    <a:tint val="51373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63" name="AutoShape 7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gamma/>
                    <a:tint val="33333"/>
                    <a:invGamma/>
                  </a:srgbClr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64" name="AutoShape 8"/>
            <p:cNvSpPr>
              <a:spLocks noChangeArrowheads="1"/>
            </p:cNvSpPr>
            <p:nvPr/>
          </p:nvSpPr>
          <p:spPr bwMode="gray">
            <a:xfrm>
              <a:off x="724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65" name="AutoShape 9"/>
            <p:cNvSpPr>
              <a:spLocks noChangeArrowheads="1"/>
            </p:cNvSpPr>
            <p:nvPr/>
          </p:nvSpPr>
          <p:spPr bwMode="gray">
            <a:xfrm>
              <a:off x="752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6266" name="Group 10"/>
            <p:cNvGrpSpPr>
              <a:grpSpLocks/>
            </p:cNvGrpSpPr>
            <p:nvPr/>
          </p:nvGrpSpPr>
          <p:grpSpPr bwMode="auto">
            <a:xfrm>
              <a:off x="1189" y="1296"/>
              <a:ext cx="405" cy="405"/>
              <a:chOff x="1288" y="582"/>
              <a:chExt cx="668" cy="668"/>
            </a:xfrm>
          </p:grpSpPr>
          <p:sp>
            <p:nvSpPr>
              <p:cNvPr id="96267" name="Oval 11"/>
              <p:cNvSpPr>
                <a:spLocks noChangeArrowheads="1"/>
              </p:cNvSpPr>
              <p:nvPr/>
            </p:nvSpPr>
            <p:spPr bwMode="gray">
              <a:xfrm>
                <a:off x="1288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96268" name="Oval 12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96269" name="Oval 13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96270" name="Oval 14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96271" name="Oval 15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</p:grpSp>
        <p:sp>
          <p:nvSpPr>
            <p:cNvPr id="96272" name="Text Box 16"/>
            <p:cNvSpPr txBox="1">
              <a:spLocks noChangeArrowheads="1"/>
            </p:cNvSpPr>
            <p:nvPr/>
          </p:nvSpPr>
          <p:spPr bwMode="gray">
            <a:xfrm>
              <a:off x="1007" y="885"/>
              <a:ext cx="678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altLang="en-US" sz="40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Will</a:t>
              </a:r>
              <a:endPara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6274" name="Group 18"/>
          <p:cNvGrpSpPr>
            <a:grpSpLocks/>
          </p:cNvGrpSpPr>
          <p:nvPr/>
        </p:nvGrpSpPr>
        <p:grpSpPr bwMode="auto">
          <a:xfrm>
            <a:off x="3581400" y="1190626"/>
            <a:ext cx="2166938" cy="4676776"/>
            <a:chOff x="2208" y="892"/>
            <a:chExt cx="1365" cy="2946"/>
          </a:xfrm>
        </p:grpSpPr>
        <p:sp>
          <p:nvSpPr>
            <p:cNvPr id="96275" name="AutoShape 19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76" name="AutoShape 20"/>
            <p:cNvSpPr>
              <a:spLocks noChangeArrowheads="1"/>
            </p:cNvSpPr>
            <p:nvPr/>
          </p:nvSpPr>
          <p:spPr bwMode="gray">
            <a:xfrm>
              <a:off x="2229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77" name="AutoShape 21"/>
            <p:cNvSpPr>
              <a:spLocks noChangeArrowheads="1"/>
            </p:cNvSpPr>
            <p:nvPr/>
          </p:nvSpPr>
          <p:spPr bwMode="gray">
            <a:xfrm>
              <a:off x="2240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73E77E">
                    <a:gamma/>
                    <a:tint val="5451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78" name="AutoShape 22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>
                    <a:gamma/>
                    <a:tint val="33333"/>
                    <a:invGamma/>
                  </a:srgbClr>
                </a:gs>
                <a:gs pos="100000">
                  <a:srgbClr val="73E77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79" name="Oval 23"/>
            <p:cNvSpPr>
              <a:spLocks noChangeArrowheads="1"/>
            </p:cNvSpPr>
            <p:nvPr/>
          </p:nvSpPr>
          <p:spPr bwMode="gray">
            <a:xfrm>
              <a:off x="2677" y="1296"/>
              <a:ext cx="405" cy="40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6280" name="Oval 24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96281" name="Oval 25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96282" name="Oval 26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96283" name="Oval 27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96284" name="Text Box 28"/>
            <p:cNvSpPr txBox="1">
              <a:spLocks noChangeArrowheads="1"/>
            </p:cNvSpPr>
            <p:nvPr/>
          </p:nvSpPr>
          <p:spPr bwMode="gray">
            <a:xfrm>
              <a:off x="2346" y="892"/>
              <a:ext cx="1086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altLang="en-US" sz="40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Subject</a:t>
              </a:r>
              <a:endPara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285" name="Text Box 29"/>
            <p:cNvSpPr txBox="1">
              <a:spLocks noChangeArrowheads="1"/>
            </p:cNvSpPr>
            <p:nvPr/>
          </p:nvSpPr>
          <p:spPr bwMode="gray">
            <a:xfrm>
              <a:off x="2256" y="1776"/>
              <a:ext cx="129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 altLang="en-US" dirty="0"/>
            </a:p>
          </p:txBody>
        </p:sp>
        <p:sp>
          <p:nvSpPr>
            <p:cNvPr id="96286" name="AutoShape 30"/>
            <p:cNvSpPr>
              <a:spLocks noChangeArrowheads="1"/>
            </p:cNvSpPr>
            <p:nvPr/>
          </p:nvSpPr>
          <p:spPr bwMode="gray">
            <a:xfrm>
              <a:off x="2210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58A4AE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87" name="AutoShape 31"/>
            <p:cNvSpPr>
              <a:spLocks noChangeArrowheads="1"/>
            </p:cNvSpPr>
            <p:nvPr/>
          </p:nvSpPr>
          <p:spPr bwMode="gray">
            <a:xfrm>
              <a:off x="2238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6288" name="Group 32"/>
          <p:cNvGrpSpPr>
            <a:grpSpLocks/>
          </p:cNvGrpSpPr>
          <p:nvPr/>
        </p:nvGrpSpPr>
        <p:grpSpPr bwMode="auto">
          <a:xfrm>
            <a:off x="5937250" y="1190626"/>
            <a:ext cx="2170113" cy="4676776"/>
            <a:chOff x="3692" y="892"/>
            <a:chExt cx="1367" cy="2946"/>
          </a:xfrm>
        </p:grpSpPr>
        <p:sp>
          <p:nvSpPr>
            <p:cNvPr id="96289" name="AutoShape 33"/>
            <p:cNvSpPr>
              <a:spLocks noChangeArrowheads="1"/>
            </p:cNvSpPr>
            <p:nvPr/>
          </p:nvSpPr>
          <p:spPr bwMode="gray">
            <a:xfrm>
              <a:off x="3696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90" name="AutoShape 34"/>
            <p:cNvSpPr>
              <a:spLocks noChangeArrowheads="1"/>
            </p:cNvSpPr>
            <p:nvPr/>
          </p:nvSpPr>
          <p:spPr bwMode="gray">
            <a:xfrm>
              <a:off x="3717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91" name="AutoShape 35"/>
            <p:cNvSpPr>
              <a:spLocks noChangeArrowheads="1"/>
            </p:cNvSpPr>
            <p:nvPr/>
          </p:nvSpPr>
          <p:spPr bwMode="gray">
            <a:xfrm>
              <a:off x="3728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E9E065">
                    <a:gamma/>
                    <a:tint val="57647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92" name="AutoShape 36"/>
            <p:cNvSpPr>
              <a:spLocks noChangeArrowheads="1"/>
            </p:cNvSpPr>
            <p:nvPr/>
          </p:nvSpPr>
          <p:spPr bwMode="gray">
            <a:xfrm>
              <a:off x="3728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>
                    <a:gamma/>
                    <a:tint val="33333"/>
                    <a:invGamma/>
                  </a:srgbClr>
                </a:gs>
                <a:gs pos="100000">
                  <a:srgbClr val="E9E065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6293" name="Group 37"/>
            <p:cNvGrpSpPr>
              <a:grpSpLocks/>
            </p:cNvGrpSpPr>
            <p:nvPr/>
          </p:nvGrpSpPr>
          <p:grpSpPr bwMode="auto">
            <a:xfrm>
              <a:off x="4165" y="1296"/>
              <a:ext cx="405" cy="405"/>
              <a:chOff x="1289" y="582"/>
              <a:chExt cx="668" cy="668"/>
            </a:xfrm>
          </p:grpSpPr>
          <p:sp>
            <p:nvSpPr>
              <p:cNvPr id="96294" name="Oval 38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96295" name="Oval 39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96296" name="Oval 40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96297" name="Oval 41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96298" name="Oval 42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</p:grpSp>
        <p:sp>
          <p:nvSpPr>
            <p:cNvPr id="96299" name="Text Box 43"/>
            <p:cNvSpPr txBox="1">
              <a:spLocks noChangeArrowheads="1"/>
            </p:cNvSpPr>
            <p:nvPr/>
          </p:nvSpPr>
          <p:spPr bwMode="gray">
            <a:xfrm>
              <a:off x="4021" y="892"/>
              <a:ext cx="655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GB" altLang="en-US" sz="4000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V1?</a:t>
              </a:r>
              <a:endPara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301" name="AutoShape 45"/>
            <p:cNvSpPr>
              <a:spLocks noChangeArrowheads="1"/>
            </p:cNvSpPr>
            <p:nvPr/>
          </p:nvSpPr>
          <p:spPr bwMode="gray">
            <a:xfrm>
              <a:off x="3692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99BACC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302" name="AutoShape 46"/>
            <p:cNvSpPr>
              <a:spLocks noChangeArrowheads="1"/>
            </p:cNvSpPr>
            <p:nvPr/>
          </p:nvSpPr>
          <p:spPr bwMode="gray">
            <a:xfrm>
              <a:off x="3720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8DAD4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1729450" y="3027401"/>
            <a:ext cx="130369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4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endPara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33838" y="2210822"/>
            <a:ext cx="140954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  <a:p>
            <a:pPr lvl="0"/>
            <a:r>
              <a:rPr lang="en-GB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</a:p>
          <a:p>
            <a:pPr lvl="0"/>
            <a:r>
              <a:rPr lang="en-GB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</a:p>
          <a:p>
            <a:pPr lvl="0"/>
            <a:r>
              <a:rPr lang="en-GB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 </a:t>
            </a:r>
          </a:p>
          <a:p>
            <a:pPr lvl="0"/>
            <a:r>
              <a:rPr lang="en-GB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GB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</a:p>
          <a:p>
            <a:pPr lvl="0"/>
            <a:r>
              <a:rPr lang="en-GB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273386" y="3088956"/>
            <a:ext cx="16514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ome ?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2141997" y="97689"/>
            <a:ext cx="4842992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lvl="0"/>
            <a:r>
              <a:rPr lang="en-US" sz="60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 </a:t>
            </a:r>
            <a:r>
              <a:rPr lang="en-US" sz="6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71600" y="1340768"/>
            <a:ext cx="7200800" cy="48320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400" i="1" u="sng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n-US" sz="44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go?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i="1" u="sng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n-US" sz="4400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you come early?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i="1" u="sng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n-US" sz="44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it be cold?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i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n-US" sz="4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she dance?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i="1" u="sng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n-US" sz="4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 arrive soon?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i="1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n-US" sz="4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 cook?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i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n-US" sz="4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they leave?</a:t>
            </a:r>
            <a:endParaRPr lang="en-US" sz="4400" b="0" i="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23728" y="188640"/>
            <a:ext cx="4248472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60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endParaRPr lang="en-US" sz="60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35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7717" y="332656"/>
            <a:ext cx="8075240" cy="714474"/>
          </a:xfrm>
        </p:spPr>
        <p:txBody>
          <a:bodyPr/>
          <a:lstStyle/>
          <a:p>
            <a:r>
              <a:rPr lang="en-GB" dirty="0" smtClean="0"/>
              <a:t>How do we use the Future Simple</a:t>
            </a:r>
            <a:endParaRPr lang="en-US" dirty="0"/>
          </a:p>
        </p:txBody>
      </p:sp>
      <p:pic>
        <p:nvPicPr>
          <p:cNvPr id="6" name="hz4-LkCEHCU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98692" y="1268760"/>
            <a:ext cx="8192910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98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xercise Colored Rainbow Word Text Suitable For Logo Design Stock 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60"/>
          <a:stretch/>
        </p:blipFill>
        <p:spPr bwMode="auto">
          <a:xfrm>
            <a:off x="179512" y="1052736"/>
            <a:ext cx="8545715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768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51520" y="1305342"/>
            <a:ext cx="8352928" cy="48936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 the verbs into the correct </a:t>
            </a:r>
            <a:r>
              <a:rPr lang="en-US" sz="32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form. </a:t>
            </a:r>
            <a:r>
              <a:rPr lang="en-US" sz="32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 </a:t>
            </a:r>
            <a:r>
              <a:rPr lang="en-US" sz="32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n-US" sz="32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n-US" sz="28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(earn)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a lot of money.</a:t>
            </a:r>
          </a:p>
          <a:p>
            <a:pPr>
              <a:buFont typeface="+mj-lt"/>
              <a:buAutoNum type="arabicPeriod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 </a:t>
            </a:r>
            <a:r>
              <a:rPr lang="en-US" sz="2800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(travel)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around the world.</a:t>
            </a:r>
          </a:p>
          <a:p>
            <a:pPr>
              <a:buFont typeface="+mj-lt"/>
              <a:buAutoNum type="arabicPeriod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 </a:t>
            </a:r>
            <a:r>
              <a:rPr lang="en-US" sz="2800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(meet)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lots of interesting people.</a:t>
            </a:r>
          </a:p>
          <a:p>
            <a:pPr>
              <a:buFont typeface="+mj-lt"/>
              <a:buAutoNum type="arabicPeriod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Everybody </a:t>
            </a:r>
            <a:r>
              <a:rPr lang="en-US" sz="2800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(adore)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you.</a:t>
            </a:r>
          </a:p>
          <a:p>
            <a:pPr>
              <a:buFont typeface="+mj-lt"/>
              <a:buAutoNum type="arabicPeriod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 </a:t>
            </a:r>
            <a:r>
              <a:rPr lang="en-US" sz="2800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(not / have)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any problems.</a:t>
            </a:r>
          </a:p>
          <a:p>
            <a:pPr>
              <a:buFont typeface="+mj-lt"/>
              <a:buAutoNum type="arabicPeriod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people </a:t>
            </a:r>
            <a:r>
              <a:rPr lang="en-US" sz="2800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(serve)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you.</a:t>
            </a:r>
          </a:p>
          <a:p>
            <a:pPr>
              <a:buFont typeface="+mj-lt"/>
              <a:buAutoNum type="arabicPeriod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 </a:t>
            </a:r>
            <a:r>
              <a:rPr lang="en-US" sz="2800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(anticipate)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your wishes.</a:t>
            </a:r>
          </a:p>
          <a:p>
            <a:pPr>
              <a:buFont typeface="+mj-lt"/>
              <a:buAutoNum type="arabicPeriod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 </a:t>
            </a:r>
            <a:r>
              <a:rPr lang="en-US" sz="2800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(not / be)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anything left to wish for.</a:t>
            </a:r>
          </a:p>
          <a:p>
            <a:pPr>
              <a:buFont typeface="+mj-lt"/>
              <a:buAutoNum type="arabicPeriod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Everything </a:t>
            </a:r>
            <a:r>
              <a:rPr lang="en-US" sz="2800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(be)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perfect.</a:t>
            </a:r>
          </a:p>
          <a:p>
            <a:pPr>
              <a:buFont typeface="+mj-lt"/>
              <a:buAutoNum type="arabicPeriod"/>
            </a:pP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all these things </a:t>
            </a:r>
            <a:r>
              <a:rPr lang="en-US" sz="2800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happen / only)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if you marry me</a:t>
            </a:r>
            <a:r>
              <a:rPr lang="en-US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59594" y="0"/>
            <a:ext cx="340990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6000" dirty="0" smtClean="0">
                <a:solidFill>
                  <a:srgbClr val="8971E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 1</a:t>
            </a:r>
            <a:endParaRPr lang="en-US" sz="6000" dirty="0">
              <a:solidFill>
                <a:srgbClr val="8971E1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72064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51520" y="1305342"/>
            <a:ext cx="8352928" cy="48936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Put the verbs into the correct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form.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Use 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will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You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will earn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a lot of money.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You 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will travel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around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world.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You </a:t>
            </a:r>
            <a:r>
              <a:rPr lang="en-US" sz="2800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meet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lots of interesting people.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Everybody </a:t>
            </a:r>
            <a:r>
              <a:rPr lang="en-US" sz="2800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adore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you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You </a:t>
            </a:r>
            <a:r>
              <a:rPr lang="en-US" sz="2800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not have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any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problems.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Many people </a:t>
            </a:r>
            <a:r>
              <a:rPr lang="en-US" sz="2800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serve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you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They </a:t>
            </a:r>
            <a:r>
              <a:rPr lang="en-US" sz="2800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anticipate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your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wishes.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There </a:t>
            </a:r>
            <a:r>
              <a:rPr lang="en-US" sz="2800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not be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anything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left to wish for.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Everything </a:t>
            </a:r>
            <a:r>
              <a:rPr lang="en-US" sz="2800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perfect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lvl="0">
              <a:buFont typeface="+mj-lt"/>
              <a:buAutoNum type="arabicPeriod"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But all these things </a:t>
            </a:r>
            <a:r>
              <a:rPr lang="en-US" sz="2800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only happen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if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you marry me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459594" y="0"/>
            <a:ext cx="340990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971E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Exercise 1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8971E1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638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816476"/>
              </p:ext>
            </p:extLst>
          </p:nvPr>
        </p:nvGraphicFramePr>
        <p:xfrm>
          <a:off x="395537" y="2852936"/>
          <a:ext cx="8231558" cy="338328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736941">
                  <a:extLst>
                    <a:ext uri="{9D8B030D-6E8A-4147-A177-3AD203B41FA5}">
                      <a16:colId xmlns:a16="http://schemas.microsoft.com/office/drawing/2014/main" val="906908735"/>
                    </a:ext>
                  </a:extLst>
                </a:gridCol>
                <a:gridCol w="2156378">
                  <a:extLst>
                    <a:ext uri="{9D8B030D-6E8A-4147-A177-3AD203B41FA5}">
                      <a16:colId xmlns:a16="http://schemas.microsoft.com/office/drawing/2014/main" val="1595899105"/>
                    </a:ext>
                  </a:extLst>
                </a:gridCol>
                <a:gridCol w="3338239">
                  <a:extLst>
                    <a:ext uri="{9D8B030D-6E8A-4147-A177-3AD203B41FA5}">
                      <a16:colId xmlns:a16="http://schemas.microsoft.com/office/drawing/2014/main" val="1405626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  <a:p>
                      <a:pPr fontAlgn="base"/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My Mummy</a:t>
                      </a:r>
                    </a:p>
                    <a:p>
                      <a:pPr fontAlgn="base"/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My Dad</a:t>
                      </a:r>
                    </a:p>
                    <a:p>
                      <a:pPr fontAlgn="base"/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My Granny</a:t>
                      </a:r>
                    </a:p>
                    <a:p>
                      <a:pPr fontAlgn="base"/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My sister</a:t>
                      </a:r>
                    </a:p>
                    <a:p>
                      <a:pPr fontAlgn="base"/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My brother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/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/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 fontAlgn="base"/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will</a:t>
                      </a:r>
                    </a:p>
                    <a:p>
                      <a:pPr fontAlgn="base"/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/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 to the park</a:t>
                      </a:r>
                    </a:p>
                    <a:p>
                      <a:pPr fontAlgn="base"/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walk out a dog</a:t>
                      </a:r>
                    </a:p>
                    <a:p>
                      <a:pPr fontAlgn="base"/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read a book</a:t>
                      </a:r>
                    </a:p>
                    <a:p>
                      <a:pPr fontAlgn="base"/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play games</a:t>
                      </a:r>
                    </a:p>
                    <a:p>
                      <a:pPr fontAlgn="base"/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listen to music</a:t>
                      </a:r>
                    </a:p>
                    <a:p>
                      <a:pPr fontAlgn="base"/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cook dinner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20098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95537" y="1160253"/>
            <a:ext cx="8231560" cy="1477328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 will be Sunday tomorrow. Say what you and your family will do, making use of the following table.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2496" y="24125"/>
            <a:ext cx="3496471" cy="10156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6000" dirty="0" smtClean="0">
                <a:solidFill>
                  <a:srgbClr val="8971E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 task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8971E1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792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9" name="WordArt 5"/>
          <p:cNvSpPr>
            <a:spLocks noChangeArrowheads="1" noChangeShapeType="1" noTextEdit="1"/>
          </p:cNvSpPr>
          <p:nvPr/>
        </p:nvSpPr>
        <p:spPr bwMode="gray">
          <a:xfrm>
            <a:off x="827584" y="2492896"/>
            <a:ext cx="7920880" cy="1728192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b="1" kern="10" dirty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100000">
                      <a:schemeClr val="hlink"/>
                    </a:gs>
                  </a:gsLst>
                  <a:lin ang="0" scaled="1"/>
                </a:gradFill>
                <a:effectLst>
                  <a:outerShdw dist="63500" dir="2212194" algn="ctr" rotWithShape="0">
                    <a:srgbClr val="868686">
                      <a:alpha val="50000"/>
                    </a:srgbClr>
                  </a:outerShdw>
                </a:effectLst>
                <a:cs typeface="Arial" panose="020B0604020202020204" pitchFamily="34" charset="0"/>
              </a:rPr>
              <a:t>Thank You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8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36912"/>
            <a:ext cx="7239000" cy="1371600"/>
          </a:xfrm>
        </p:spPr>
        <p:txBody>
          <a:bodyPr/>
          <a:lstStyle/>
          <a:p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Future simple tense</a:t>
            </a: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34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AutoShape 3"/>
          <p:cNvSpPr>
            <a:spLocks noChangeArrowheads="1"/>
          </p:cNvSpPr>
          <p:nvPr/>
        </p:nvSpPr>
        <p:spPr bwMode="ltGray">
          <a:xfrm>
            <a:off x="1259632" y="635049"/>
            <a:ext cx="6635080" cy="5907360"/>
          </a:xfrm>
          <a:prstGeom prst="rightArrow">
            <a:avLst>
              <a:gd name="adj1" fmla="val 79306"/>
              <a:gd name="adj2" fmla="val 32395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804" name="AutoShape 4"/>
          <p:cNvSpPr>
            <a:spLocks noChangeArrowheads="1"/>
          </p:cNvSpPr>
          <p:nvPr/>
        </p:nvSpPr>
        <p:spPr bwMode="blackWhite">
          <a:xfrm>
            <a:off x="323528" y="626170"/>
            <a:ext cx="5409768" cy="1722710"/>
          </a:xfrm>
          <a:prstGeom prst="roundRect">
            <a:avLst>
              <a:gd name="adj" fmla="val 9106"/>
            </a:avLst>
          </a:prstGeom>
          <a:solidFill>
            <a:srgbClr val="FF99FF"/>
          </a:soli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altLang="en-US" b="1" dirty="0">
              <a:solidFill>
                <a:schemeClr val="bg1"/>
              </a:solidFill>
            </a:endParaRPr>
          </a:p>
          <a:p>
            <a:pPr algn="ctr" eaLnBrk="0" hangingPunct="0"/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76805" name="AutoShape 5"/>
          <p:cNvSpPr>
            <a:spLocks noChangeArrowheads="1"/>
          </p:cNvSpPr>
          <p:nvPr/>
        </p:nvSpPr>
        <p:spPr bwMode="blackWhite">
          <a:xfrm>
            <a:off x="323528" y="2636912"/>
            <a:ext cx="5409768" cy="1741185"/>
          </a:xfrm>
          <a:prstGeom prst="roundRect">
            <a:avLst>
              <a:gd name="adj" fmla="val 9106"/>
            </a:avLst>
          </a:prstGeom>
          <a:solidFill>
            <a:srgbClr val="FFFF99"/>
          </a:soli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altLang="en-US" b="1" dirty="0">
              <a:solidFill>
                <a:schemeClr val="bg1"/>
              </a:solidFill>
            </a:endParaRPr>
          </a:p>
          <a:p>
            <a:pPr algn="ctr" eaLnBrk="0" hangingPunct="0"/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76806" name="AutoShape 6"/>
          <p:cNvSpPr>
            <a:spLocks noChangeArrowheads="1"/>
          </p:cNvSpPr>
          <p:nvPr/>
        </p:nvSpPr>
        <p:spPr bwMode="blackWhite">
          <a:xfrm>
            <a:off x="323528" y="4600971"/>
            <a:ext cx="5409767" cy="1810004"/>
          </a:xfrm>
          <a:prstGeom prst="roundRect">
            <a:avLst>
              <a:gd name="adj" fmla="val 9106"/>
            </a:avLst>
          </a:prstGeom>
          <a:solidFill>
            <a:srgbClr val="66FF99"/>
          </a:soli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altLang="en-US" b="1" smtClean="0">
              <a:solidFill>
                <a:schemeClr val="bg1"/>
              </a:solidFill>
            </a:endParaRPr>
          </a:p>
          <a:p>
            <a:pPr algn="ctr" eaLnBrk="0" hangingPunct="0"/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76807" name="AutoShape 7"/>
          <p:cNvSpPr>
            <a:spLocks noChangeArrowheads="1"/>
          </p:cNvSpPr>
          <p:nvPr/>
        </p:nvSpPr>
        <p:spPr bwMode="auto">
          <a:xfrm>
            <a:off x="5733296" y="2859804"/>
            <a:ext cx="3096344" cy="1295400"/>
          </a:xfrm>
          <a:prstGeom prst="roundRect">
            <a:avLst>
              <a:gd name="adj" fmla="val 9106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ACDD4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altLang="en-US" sz="36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Learning aims</a:t>
            </a:r>
            <a:endParaRPr lang="en-US" altLang="en-US" sz="3600" b="1" dirty="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8946" y="659693"/>
            <a:ext cx="537435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0" hangingPunct="0">
              <a:buFontTx/>
              <a:buAutoNum type="arabicParenR"/>
            </a:pPr>
            <a:r>
              <a:rPr lang="en-US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educational</a:t>
            </a: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eaLnBrk="0" hangingPunct="0">
              <a:buFont typeface="Arial" panose="020B0604020202020204" pitchFamily="34" charset="0"/>
              <a:buChar char="•"/>
            </a:pPr>
            <a:r>
              <a:rPr lang="en-US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 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understand what the future tense is</a:t>
            </a:r>
            <a:r>
              <a:rPr lang="en-US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 eaLnBrk="0" hangingPunct="0">
              <a:buFont typeface="Arial" panose="020B0604020202020204" pitchFamily="34" charset="0"/>
              <a:buChar char="•"/>
            </a:pPr>
            <a:r>
              <a:rPr lang="en-US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 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be able to identify future tense verbs in simple sentences</a:t>
            </a:r>
            <a:r>
              <a:rPr lang="en-US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3231" y="3055548"/>
            <a:ext cx="5374349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developing</a:t>
            </a:r>
            <a:endParaRPr lang="en-US" sz="20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 reading, writing, listening skills.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73231" y="4862994"/>
            <a:ext cx="5360063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teaching</a:t>
            </a:r>
          </a:p>
          <a:p>
            <a:pPr marL="342900" lvl="0" indent="-342900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educate respect mother tongue and other languages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55576" y="1268760"/>
            <a:ext cx="756084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5400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Future simple tense is often called the “WILL Tense” because, we make the future simple with the auxiliary verb </a:t>
            </a:r>
            <a:r>
              <a:rPr lang="en-US" altLang="en-US" sz="5400" b="1" i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“WILL”</a:t>
            </a:r>
            <a:endParaRPr lang="en-US" sz="5400" b="1" i="1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32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AutoShape 3"/>
          <p:cNvSpPr>
            <a:spLocks noChangeArrowheads="1"/>
          </p:cNvSpPr>
          <p:nvPr/>
        </p:nvSpPr>
        <p:spPr bwMode="gray">
          <a:xfrm rot="10800000">
            <a:off x="1998109" y="1242477"/>
            <a:ext cx="4975423" cy="2113635"/>
          </a:xfrm>
          <a:prstGeom prst="upArrow">
            <a:avLst>
              <a:gd name="adj1" fmla="val 57824"/>
              <a:gd name="adj2" fmla="val 54398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0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6" name="AutoShape 4"/>
          <p:cNvSpPr>
            <a:spLocks noChangeArrowheads="1"/>
          </p:cNvSpPr>
          <p:nvPr/>
        </p:nvSpPr>
        <p:spPr bwMode="gray">
          <a:xfrm>
            <a:off x="903170" y="1086902"/>
            <a:ext cx="7010107" cy="810677"/>
          </a:xfrm>
          <a:prstGeom prst="roundRect">
            <a:avLst>
              <a:gd name="adj" fmla="val 50000"/>
            </a:avLst>
          </a:prstGeom>
          <a:solidFill>
            <a:srgbClr val="00B0F0"/>
          </a:soli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n-US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structure of the Future Simple tense</a:t>
            </a:r>
          </a:p>
        </p:txBody>
      </p:sp>
      <p:grpSp>
        <p:nvGrpSpPr>
          <p:cNvPr id="100358" name="Group 6"/>
          <p:cNvGrpSpPr>
            <a:grpSpLocks/>
          </p:cNvGrpSpPr>
          <p:nvPr/>
        </p:nvGrpSpPr>
        <p:grpSpPr bwMode="auto">
          <a:xfrm>
            <a:off x="800439" y="3638425"/>
            <a:ext cx="1579563" cy="2070100"/>
            <a:chOff x="576" y="2476"/>
            <a:chExt cx="995" cy="1304"/>
          </a:xfrm>
        </p:grpSpPr>
        <p:grpSp>
          <p:nvGrpSpPr>
            <p:cNvPr id="100359" name="Group 7"/>
            <p:cNvGrpSpPr>
              <a:grpSpLocks/>
            </p:cNvGrpSpPr>
            <p:nvPr/>
          </p:nvGrpSpPr>
          <p:grpSpPr bwMode="auto">
            <a:xfrm>
              <a:off x="576" y="2476"/>
              <a:ext cx="936" cy="954"/>
              <a:chOff x="624" y="1584"/>
              <a:chExt cx="1248" cy="1296"/>
            </a:xfrm>
          </p:grpSpPr>
          <p:grpSp>
            <p:nvGrpSpPr>
              <p:cNvPr id="100360" name="Group 8"/>
              <p:cNvGrpSpPr>
                <a:grpSpLocks/>
              </p:cNvGrpSpPr>
              <p:nvPr/>
            </p:nvGrpSpPr>
            <p:grpSpPr bwMode="auto">
              <a:xfrm>
                <a:off x="624" y="1584"/>
                <a:ext cx="1248" cy="1296"/>
                <a:chOff x="2016" y="1920"/>
                <a:chExt cx="1680" cy="1680"/>
              </a:xfrm>
            </p:grpSpPr>
            <p:sp>
              <p:nvSpPr>
                <p:cNvPr id="100361" name="Oval 9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3529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0362" name="Freeform 10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301 w 1321"/>
                    <a:gd name="T1" fmla="*/ 401 h 712"/>
                    <a:gd name="T2" fmla="*/ 1317 w 1321"/>
                    <a:gd name="T3" fmla="*/ 442 h 712"/>
                    <a:gd name="T4" fmla="*/ 1321 w 1321"/>
                    <a:gd name="T5" fmla="*/ 481 h 712"/>
                    <a:gd name="T6" fmla="*/ 1315 w 1321"/>
                    <a:gd name="T7" fmla="*/ 516 h 712"/>
                    <a:gd name="T8" fmla="*/ 1298 w 1321"/>
                    <a:gd name="T9" fmla="*/ 550 h 712"/>
                    <a:gd name="T10" fmla="*/ 1272 w 1321"/>
                    <a:gd name="T11" fmla="*/ 579 h 712"/>
                    <a:gd name="T12" fmla="*/ 1239 w 1321"/>
                    <a:gd name="T13" fmla="*/ 604 h 712"/>
                    <a:gd name="T14" fmla="*/ 1196 w 1321"/>
                    <a:gd name="T15" fmla="*/ 628 h 712"/>
                    <a:gd name="T16" fmla="*/ 1147 w 1321"/>
                    <a:gd name="T17" fmla="*/ 649 h 712"/>
                    <a:gd name="T18" fmla="*/ 1092 w 1321"/>
                    <a:gd name="T19" fmla="*/ 667 h 712"/>
                    <a:gd name="T20" fmla="*/ 1031 w 1321"/>
                    <a:gd name="T21" fmla="*/ 683 h 712"/>
                    <a:gd name="T22" fmla="*/ 967 w 1321"/>
                    <a:gd name="T23" fmla="*/ 694 h 712"/>
                    <a:gd name="T24" fmla="*/ 896 w 1321"/>
                    <a:gd name="T25" fmla="*/ 704 h 712"/>
                    <a:gd name="T26" fmla="*/ 824 w 1321"/>
                    <a:gd name="T27" fmla="*/ 710 h 712"/>
                    <a:gd name="T28" fmla="*/ 795 w 1321"/>
                    <a:gd name="T29" fmla="*/ 712 h 712"/>
                    <a:gd name="T30" fmla="*/ 476 w 1321"/>
                    <a:gd name="T31" fmla="*/ 712 h 712"/>
                    <a:gd name="T32" fmla="*/ 472 w 1321"/>
                    <a:gd name="T33" fmla="*/ 712 h 712"/>
                    <a:gd name="T34" fmla="*/ 409 w 1321"/>
                    <a:gd name="T35" fmla="*/ 708 h 712"/>
                    <a:gd name="T36" fmla="*/ 348 w 1321"/>
                    <a:gd name="T37" fmla="*/ 704 h 712"/>
                    <a:gd name="T38" fmla="*/ 290 w 1321"/>
                    <a:gd name="T39" fmla="*/ 696 h 712"/>
                    <a:gd name="T40" fmla="*/ 235 w 1321"/>
                    <a:gd name="T41" fmla="*/ 689 h 712"/>
                    <a:gd name="T42" fmla="*/ 186 w 1321"/>
                    <a:gd name="T43" fmla="*/ 677 h 712"/>
                    <a:gd name="T44" fmla="*/ 141 w 1321"/>
                    <a:gd name="T45" fmla="*/ 663 h 712"/>
                    <a:gd name="T46" fmla="*/ 102 w 1321"/>
                    <a:gd name="T47" fmla="*/ 648 h 712"/>
                    <a:gd name="T48" fmla="*/ 67 w 1321"/>
                    <a:gd name="T49" fmla="*/ 630 h 712"/>
                    <a:gd name="T50" fmla="*/ 39 w 1321"/>
                    <a:gd name="T51" fmla="*/ 608 h 712"/>
                    <a:gd name="T52" fmla="*/ 18 w 1321"/>
                    <a:gd name="T53" fmla="*/ 583 h 712"/>
                    <a:gd name="T54" fmla="*/ 6 w 1321"/>
                    <a:gd name="T55" fmla="*/ 554 h 712"/>
                    <a:gd name="T56" fmla="*/ 0 w 1321"/>
                    <a:gd name="T57" fmla="*/ 524 h 712"/>
                    <a:gd name="T58" fmla="*/ 0 w 1321"/>
                    <a:gd name="T59" fmla="*/ 520 h 712"/>
                    <a:gd name="T60" fmla="*/ 4 w 1321"/>
                    <a:gd name="T61" fmla="*/ 487 h 712"/>
                    <a:gd name="T62" fmla="*/ 16 w 1321"/>
                    <a:gd name="T63" fmla="*/ 446 h 712"/>
                    <a:gd name="T64" fmla="*/ 51 w 1321"/>
                    <a:gd name="T65" fmla="*/ 370 h 712"/>
                    <a:gd name="T66" fmla="*/ 94 w 1321"/>
                    <a:gd name="T67" fmla="*/ 299 h 712"/>
                    <a:gd name="T68" fmla="*/ 147 w 1321"/>
                    <a:gd name="T69" fmla="*/ 235 h 712"/>
                    <a:gd name="T70" fmla="*/ 204 w 1321"/>
                    <a:gd name="T71" fmla="*/ 176 h 712"/>
                    <a:gd name="T72" fmla="*/ 270 w 1321"/>
                    <a:gd name="T73" fmla="*/ 125 h 712"/>
                    <a:gd name="T74" fmla="*/ 341 w 1321"/>
                    <a:gd name="T75" fmla="*/ 82 h 712"/>
                    <a:gd name="T76" fmla="*/ 415 w 1321"/>
                    <a:gd name="T77" fmla="*/ 47 h 712"/>
                    <a:gd name="T78" fmla="*/ 497 w 1321"/>
                    <a:gd name="T79" fmla="*/ 21 h 712"/>
                    <a:gd name="T80" fmla="*/ 581 w 1321"/>
                    <a:gd name="T81" fmla="*/ 6 h 712"/>
                    <a:gd name="T82" fmla="*/ 667 w 1321"/>
                    <a:gd name="T83" fmla="*/ 0 h 712"/>
                    <a:gd name="T84" fmla="*/ 667 w 1321"/>
                    <a:gd name="T85" fmla="*/ 0 h 712"/>
                    <a:gd name="T86" fmla="*/ 759 w 1321"/>
                    <a:gd name="T87" fmla="*/ 6 h 712"/>
                    <a:gd name="T88" fmla="*/ 847 w 1321"/>
                    <a:gd name="T89" fmla="*/ 23 h 712"/>
                    <a:gd name="T90" fmla="*/ 932 w 1321"/>
                    <a:gd name="T91" fmla="*/ 53 h 712"/>
                    <a:gd name="T92" fmla="*/ 1010 w 1321"/>
                    <a:gd name="T93" fmla="*/ 90 h 712"/>
                    <a:gd name="T94" fmla="*/ 1082 w 1321"/>
                    <a:gd name="T95" fmla="*/ 137 h 712"/>
                    <a:gd name="T96" fmla="*/ 1149 w 1321"/>
                    <a:gd name="T97" fmla="*/ 194 h 712"/>
                    <a:gd name="T98" fmla="*/ 1208 w 1321"/>
                    <a:gd name="T99" fmla="*/ 256 h 712"/>
                    <a:gd name="T100" fmla="*/ 1258 w 1321"/>
                    <a:gd name="T101" fmla="*/ 325 h 712"/>
                    <a:gd name="T102" fmla="*/ 1301 w 1321"/>
                    <a:gd name="T103" fmla="*/ 401 h 712"/>
                    <a:gd name="T104" fmla="*/ 1301 w 1321"/>
                    <a:gd name="T105" fmla="*/ 401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BBF6EE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0363" name="Text Box 11"/>
              <p:cNvSpPr txBox="1">
                <a:spLocks noChangeArrowheads="1"/>
              </p:cNvSpPr>
              <p:nvPr/>
            </p:nvSpPr>
            <p:spPr bwMode="gray">
              <a:xfrm>
                <a:off x="776" y="2168"/>
                <a:ext cx="933" cy="3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GB" altLang="en-US" sz="2000" b="1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Subject</a:t>
                </a:r>
                <a:endParaRPr lang="en-US" altLang="en-US" sz="2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100364" name="Oval 12"/>
            <p:cNvSpPr>
              <a:spLocks noChangeArrowheads="1"/>
            </p:cNvSpPr>
            <p:nvPr/>
          </p:nvSpPr>
          <p:spPr bwMode="gray">
            <a:xfrm>
              <a:off x="576" y="3504"/>
              <a:ext cx="995" cy="27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</p:grpSp>
      <p:grpSp>
        <p:nvGrpSpPr>
          <p:cNvPr id="100365" name="Group 13"/>
          <p:cNvGrpSpPr>
            <a:grpSpLocks/>
          </p:cNvGrpSpPr>
          <p:nvPr/>
        </p:nvGrpSpPr>
        <p:grpSpPr bwMode="auto">
          <a:xfrm>
            <a:off x="3736180" y="3619322"/>
            <a:ext cx="1617663" cy="2070100"/>
            <a:chOff x="1776" y="2476"/>
            <a:chExt cx="1019" cy="1304"/>
          </a:xfrm>
        </p:grpSpPr>
        <p:grpSp>
          <p:nvGrpSpPr>
            <p:cNvPr id="100366" name="Group 14"/>
            <p:cNvGrpSpPr>
              <a:grpSpLocks/>
            </p:cNvGrpSpPr>
            <p:nvPr/>
          </p:nvGrpSpPr>
          <p:grpSpPr bwMode="auto">
            <a:xfrm>
              <a:off x="1776" y="2476"/>
              <a:ext cx="960" cy="958"/>
              <a:chOff x="2016" y="1920"/>
              <a:chExt cx="1680" cy="1680"/>
            </a:xfrm>
          </p:grpSpPr>
          <p:sp>
            <p:nvSpPr>
              <p:cNvPr id="100367" name="Oval 15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5137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sy="50000" kx="-2453608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368" name="Freeform 16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301 w 1321"/>
                  <a:gd name="T1" fmla="*/ 401 h 712"/>
                  <a:gd name="T2" fmla="*/ 1317 w 1321"/>
                  <a:gd name="T3" fmla="*/ 442 h 712"/>
                  <a:gd name="T4" fmla="*/ 1321 w 1321"/>
                  <a:gd name="T5" fmla="*/ 481 h 712"/>
                  <a:gd name="T6" fmla="*/ 1315 w 1321"/>
                  <a:gd name="T7" fmla="*/ 516 h 712"/>
                  <a:gd name="T8" fmla="*/ 1298 w 1321"/>
                  <a:gd name="T9" fmla="*/ 550 h 712"/>
                  <a:gd name="T10" fmla="*/ 1272 w 1321"/>
                  <a:gd name="T11" fmla="*/ 579 h 712"/>
                  <a:gd name="T12" fmla="*/ 1239 w 1321"/>
                  <a:gd name="T13" fmla="*/ 604 h 712"/>
                  <a:gd name="T14" fmla="*/ 1196 w 1321"/>
                  <a:gd name="T15" fmla="*/ 628 h 712"/>
                  <a:gd name="T16" fmla="*/ 1147 w 1321"/>
                  <a:gd name="T17" fmla="*/ 649 h 712"/>
                  <a:gd name="T18" fmla="*/ 1092 w 1321"/>
                  <a:gd name="T19" fmla="*/ 667 h 712"/>
                  <a:gd name="T20" fmla="*/ 1031 w 1321"/>
                  <a:gd name="T21" fmla="*/ 683 h 712"/>
                  <a:gd name="T22" fmla="*/ 967 w 1321"/>
                  <a:gd name="T23" fmla="*/ 694 h 712"/>
                  <a:gd name="T24" fmla="*/ 896 w 1321"/>
                  <a:gd name="T25" fmla="*/ 704 h 712"/>
                  <a:gd name="T26" fmla="*/ 824 w 1321"/>
                  <a:gd name="T27" fmla="*/ 710 h 712"/>
                  <a:gd name="T28" fmla="*/ 795 w 1321"/>
                  <a:gd name="T29" fmla="*/ 712 h 712"/>
                  <a:gd name="T30" fmla="*/ 476 w 1321"/>
                  <a:gd name="T31" fmla="*/ 712 h 712"/>
                  <a:gd name="T32" fmla="*/ 472 w 1321"/>
                  <a:gd name="T33" fmla="*/ 712 h 712"/>
                  <a:gd name="T34" fmla="*/ 409 w 1321"/>
                  <a:gd name="T35" fmla="*/ 708 h 712"/>
                  <a:gd name="T36" fmla="*/ 348 w 1321"/>
                  <a:gd name="T37" fmla="*/ 704 h 712"/>
                  <a:gd name="T38" fmla="*/ 290 w 1321"/>
                  <a:gd name="T39" fmla="*/ 696 h 712"/>
                  <a:gd name="T40" fmla="*/ 235 w 1321"/>
                  <a:gd name="T41" fmla="*/ 689 h 712"/>
                  <a:gd name="T42" fmla="*/ 186 w 1321"/>
                  <a:gd name="T43" fmla="*/ 677 h 712"/>
                  <a:gd name="T44" fmla="*/ 141 w 1321"/>
                  <a:gd name="T45" fmla="*/ 663 h 712"/>
                  <a:gd name="T46" fmla="*/ 102 w 1321"/>
                  <a:gd name="T47" fmla="*/ 648 h 712"/>
                  <a:gd name="T48" fmla="*/ 67 w 1321"/>
                  <a:gd name="T49" fmla="*/ 630 h 712"/>
                  <a:gd name="T50" fmla="*/ 39 w 1321"/>
                  <a:gd name="T51" fmla="*/ 608 h 712"/>
                  <a:gd name="T52" fmla="*/ 18 w 1321"/>
                  <a:gd name="T53" fmla="*/ 583 h 712"/>
                  <a:gd name="T54" fmla="*/ 6 w 1321"/>
                  <a:gd name="T55" fmla="*/ 554 h 712"/>
                  <a:gd name="T56" fmla="*/ 0 w 1321"/>
                  <a:gd name="T57" fmla="*/ 524 h 712"/>
                  <a:gd name="T58" fmla="*/ 0 w 1321"/>
                  <a:gd name="T59" fmla="*/ 520 h 712"/>
                  <a:gd name="T60" fmla="*/ 4 w 1321"/>
                  <a:gd name="T61" fmla="*/ 487 h 712"/>
                  <a:gd name="T62" fmla="*/ 16 w 1321"/>
                  <a:gd name="T63" fmla="*/ 446 h 712"/>
                  <a:gd name="T64" fmla="*/ 51 w 1321"/>
                  <a:gd name="T65" fmla="*/ 370 h 712"/>
                  <a:gd name="T66" fmla="*/ 94 w 1321"/>
                  <a:gd name="T67" fmla="*/ 299 h 712"/>
                  <a:gd name="T68" fmla="*/ 147 w 1321"/>
                  <a:gd name="T69" fmla="*/ 235 h 712"/>
                  <a:gd name="T70" fmla="*/ 204 w 1321"/>
                  <a:gd name="T71" fmla="*/ 176 h 712"/>
                  <a:gd name="T72" fmla="*/ 270 w 1321"/>
                  <a:gd name="T73" fmla="*/ 125 h 712"/>
                  <a:gd name="T74" fmla="*/ 341 w 1321"/>
                  <a:gd name="T75" fmla="*/ 82 h 712"/>
                  <a:gd name="T76" fmla="*/ 415 w 1321"/>
                  <a:gd name="T77" fmla="*/ 47 h 712"/>
                  <a:gd name="T78" fmla="*/ 497 w 1321"/>
                  <a:gd name="T79" fmla="*/ 21 h 712"/>
                  <a:gd name="T80" fmla="*/ 581 w 1321"/>
                  <a:gd name="T81" fmla="*/ 6 h 712"/>
                  <a:gd name="T82" fmla="*/ 667 w 1321"/>
                  <a:gd name="T83" fmla="*/ 0 h 712"/>
                  <a:gd name="T84" fmla="*/ 667 w 1321"/>
                  <a:gd name="T85" fmla="*/ 0 h 712"/>
                  <a:gd name="T86" fmla="*/ 759 w 1321"/>
                  <a:gd name="T87" fmla="*/ 6 h 712"/>
                  <a:gd name="T88" fmla="*/ 847 w 1321"/>
                  <a:gd name="T89" fmla="*/ 23 h 712"/>
                  <a:gd name="T90" fmla="*/ 932 w 1321"/>
                  <a:gd name="T91" fmla="*/ 53 h 712"/>
                  <a:gd name="T92" fmla="*/ 1010 w 1321"/>
                  <a:gd name="T93" fmla="*/ 90 h 712"/>
                  <a:gd name="T94" fmla="*/ 1082 w 1321"/>
                  <a:gd name="T95" fmla="*/ 137 h 712"/>
                  <a:gd name="T96" fmla="*/ 1149 w 1321"/>
                  <a:gd name="T97" fmla="*/ 194 h 712"/>
                  <a:gd name="T98" fmla="*/ 1208 w 1321"/>
                  <a:gd name="T99" fmla="*/ 256 h 712"/>
                  <a:gd name="T100" fmla="*/ 1258 w 1321"/>
                  <a:gd name="T101" fmla="*/ 325 h 712"/>
                  <a:gd name="T102" fmla="*/ 1301 w 1321"/>
                  <a:gd name="T103" fmla="*/ 401 h 712"/>
                  <a:gd name="T104" fmla="*/ 1301 w 1321"/>
                  <a:gd name="T105" fmla="*/ 401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100000">
                    <a:schemeClr val="hlink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0369" name="Text Box 17"/>
            <p:cNvSpPr txBox="1">
              <a:spLocks noChangeArrowheads="1"/>
            </p:cNvSpPr>
            <p:nvPr/>
          </p:nvSpPr>
          <p:spPr bwMode="gray">
            <a:xfrm>
              <a:off x="1824" y="2936"/>
              <a:ext cx="86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/>
              <a:r>
                <a:rPr lang="en-GB" altLang="en-US" sz="2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will</a:t>
              </a:r>
              <a:endParaRPr lang="en-US" alt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00370" name="Oval 18"/>
            <p:cNvSpPr>
              <a:spLocks noChangeArrowheads="1"/>
            </p:cNvSpPr>
            <p:nvPr/>
          </p:nvSpPr>
          <p:spPr bwMode="gray">
            <a:xfrm>
              <a:off x="1800" y="3504"/>
              <a:ext cx="995" cy="27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</p:grpSp>
      <p:grpSp>
        <p:nvGrpSpPr>
          <p:cNvPr id="100371" name="Group 19"/>
          <p:cNvGrpSpPr>
            <a:grpSpLocks/>
          </p:cNvGrpSpPr>
          <p:nvPr/>
        </p:nvGrpSpPr>
        <p:grpSpPr bwMode="auto">
          <a:xfrm>
            <a:off x="6532563" y="3593975"/>
            <a:ext cx="1631950" cy="2114550"/>
            <a:chOff x="3072" y="2448"/>
            <a:chExt cx="1028" cy="1332"/>
          </a:xfrm>
        </p:grpSpPr>
        <p:grpSp>
          <p:nvGrpSpPr>
            <p:cNvPr id="100372" name="Group 20"/>
            <p:cNvGrpSpPr>
              <a:grpSpLocks/>
            </p:cNvGrpSpPr>
            <p:nvPr/>
          </p:nvGrpSpPr>
          <p:grpSpPr bwMode="auto">
            <a:xfrm>
              <a:off x="3072" y="2448"/>
              <a:ext cx="960" cy="958"/>
              <a:chOff x="2016" y="1920"/>
              <a:chExt cx="1680" cy="1680"/>
            </a:xfrm>
          </p:grpSpPr>
          <p:sp>
            <p:nvSpPr>
              <p:cNvPr id="100373" name="Oval 21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5137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sy="50000" kx="-2453608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374" name="Freeform 22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301 w 1321"/>
                  <a:gd name="T1" fmla="*/ 401 h 712"/>
                  <a:gd name="T2" fmla="*/ 1317 w 1321"/>
                  <a:gd name="T3" fmla="*/ 442 h 712"/>
                  <a:gd name="T4" fmla="*/ 1321 w 1321"/>
                  <a:gd name="T5" fmla="*/ 481 h 712"/>
                  <a:gd name="T6" fmla="*/ 1315 w 1321"/>
                  <a:gd name="T7" fmla="*/ 516 h 712"/>
                  <a:gd name="T8" fmla="*/ 1298 w 1321"/>
                  <a:gd name="T9" fmla="*/ 550 h 712"/>
                  <a:gd name="T10" fmla="*/ 1272 w 1321"/>
                  <a:gd name="T11" fmla="*/ 579 h 712"/>
                  <a:gd name="T12" fmla="*/ 1239 w 1321"/>
                  <a:gd name="T13" fmla="*/ 604 h 712"/>
                  <a:gd name="T14" fmla="*/ 1196 w 1321"/>
                  <a:gd name="T15" fmla="*/ 628 h 712"/>
                  <a:gd name="T16" fmla="*/ 1147 w 1321"/>
                  <a:gd name="T17" fmla="*/ 649 h 712"/>
                  <a:gd name="T18" fmla="*/ 1092 w 1321"/>
                  <a:gd name="T19" fmla="*/ 667 h 712"/>
                  <a:gd name="T20" fmla="*/ 1031 w 1321"/>
                  <a:gd name="T21" fmla="*/ 683 h 712"/>
                  <a:gd name="T22" fmla="*/ 967 w 1321"/>
                  <a:gd name="T23" fmla="*/ 694 h 712"/>
                  <a:gd name="T24" fmla="*/ 896 w 1321"/>
                  <a:gd name="T25" fmla="*/ 704 h 712"/>
                  <a:gd name="T26" fmla="*/ 824 w 1321"/>
                  <a:gd name="T27" fmla="*/ 710 h 712"/>
                  <a:gd name="T28" fmla="*/ 795 w 1321"/>
                  <a:gd name="T29" fmla="*/ 712 h 712"/>
                  <a:gd name="T30" fmla="*/ 476 w 1321"/>
                  <a:gd name="T31" fmla="*/ 712 h 712"/>
                  <a:gd name="T32" fmla="*/ 472 w 1321"/>
                  <a:gd name="T33" fmla="*/ 712 h 712"/>
                  <a:gd name="T34" fmla="*/ 409 w 1321"/>
                  <a:gd name="T35" fmla="*/ 708 h 712"/>
                  <a:gd name="T36" fmla="*/ 348 w 1321"/>
                  <a:gd name="T37" fmla="*/ 704 h 712"/>
                  <a:gd name="T38" fmla="*/ 290 w 1321"/>
                  <a:gd name="T39" fmla="*/ 696 h 712"/>
                  <a:gd name="T40" fmla="*/ 235 w 1321"/>
                  <a:gd name="T41" fmla="*/ 689 h 712"/>
                  <a:gd name="T42" fmla="*/ 186 w 1321"/>
                  <a:gd name="T43" fmla="*/ 677 h 712"/>
                  <a:gd name="T44" fmla="*/ 141 w 1321"/>
                  <a:gd name="T45" fmla="*/ 663 h 712"/>
                  <a:gd name="T46" fmla="*/ 102 w 1321"/>
                  <a:gd name="T47" fmla="*/ 648 h 712"/>
                  <a:gd name="T48" fmla="*/ 67 w 1321"/>
                  <a:gd name="T49" fmla="*/ 630 h 712"/>
                  <a:gd name="T50" fmla="*/ 39 w 1321"/>
                  <a:gd name="T51" fmla="*/ 608 h 712"/>
                  <a:gd name="T52" fmla="*/ 18 w 1321"/>
                  <a:gd name="T53" fmla="*/ 583 h 712"/>
                  <a:gd name="T54" fmla="*/ 6 w 1321"/>
                  <a:gd name="T55" fmla="*/ 554 h 712"/>
                  <a:gd name="T56" fmla="*/ 0 w 1321"/>
                  <a:gd name="T57" fmla="*/ 524 h 712"/>
                  <a:gd name="T58" fmla="*/ 0 w 1321"/>
                  <a:gd name="T59" fmla="*/ 520 h 712"/>
                  <a:gd name="T60" fmla="*/ 4 w 1321"/>
                  <a:gd name="T61" fmla="*/ 487 h 712"/>
                  <a:gd name="T62" fmla="*/ 16 w 1321"/>
                  <a:gd name="T63" fmla="*/ 446 h 712"/>
                  <a:gd name="T64" fmla="*/ 51 w 1321"/>
                  <a:gd name="T65" fmla="*/ 370 h 712"/>
                  <a:gd name="T66" fmla="*/ 94 w 1321"/>
                  <a:gd name="T67" fmla="*/ 299 h 712"/>
                  <a:gd name="T68" fmla="*/ 147 w 1321"/>
                  <a:gd name="T69" fmla="*/ 235 h 712"/>
                  <a:gd name="T70" fmla="*/ 204 w 1321"/>
                  <a:gd name="T71" fmla="*/ 176 h 712"/>
                  <a:gd name="T72" fmla="*/ 270 w 1321"/>
                  <a:gd name="T73" fmla="*/ 125 h 712"/>
                  <a:gd name="T74" fmla="*/ 341 w 1321"/>
                  <a:gd name="T75" fmla="*/ 82 h 712"/>
                  <a:gd name="T76" fmla="*/ 415 w 1321"/>
                  <a:gd name="T77" fmla="*/ 47 h 712"/>
                  <a:gd name="T78" fmla="*/ 497 w 1321"/>
                  <a:gd name="T79" fmla="*/ 21 h 712"/>
                  <a:gd name="T80" fmla="*/ 581 w 1321"/>
                  <a:gd name="T81" fmla="*/ 6 h 712"/>
                  <a:gd name="T82" fmla="*/ 667 w 1321"/>
                  <a:gd name="T83" fmla="*/ 0 h 712"/>
                  <a:gd name="T84" fmla="*/ 667 w 1321"/>
                  <a:gd name="T85" fmla="*/ 0 h 712"/>
                  <a:gd name="T86" fmla="*/ 759 w 1321"/>
                  <a:gd name="T87" fmla="*/ 6 h 712"/>
                  <a:gd name="T88" fmla="*/ 847 w 1321"/>
                  <a:gd name="T89" fmla="*/ 23 h 712"/>
                  <a:gd name="T90" fmla="*/ 932 w 1321"/>
                  <a:gd name="T91" fmla="*/ 53 h 712"/>
                  <a:gd name="T92" fmla="*/ 1010 w 1321"/>
                  <a:gd name="T93" fmla="*/ 90 h 712"/>
                  <a:gd name="T94" fmla="*/ 1082 w 1321"/>
                  <a:gd name="T95" fmla="*/ 137 h 712"/>
                  <a:gd name="T96" fmla="*/ 1149 w 1321"/>
                  <a:gd name="T97" fmla="*/ 194 h 712"/>
                  <a:gd name="T98" fmla="*/ 1208 w 1321"/>
                  <a:gd name="T99" fmla="*/ 256 h 712"/>
                  <a:gd name="T100" fmla="*/ 1258 w 1321"/>
                  <a:gd name="T101" fmla="*/ 325 h 712"/>
                  <a:gd name="T102" fmla="*/ 1301 w 1321"/>
                  <a:gd name="T103" fmla="*/ 401 h 712"/>
                  <a:gd name="T104" fmla="*/ 1301 w 1321"/>
                  <a:gd name="T105" fmla="*/ 401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0375" name="Text Box 23"/>
            <p:cNvSpPr txBox="1">
              <a:spLocks noChangeArrowheads="1"/>
            </p:cNvSpPr>
            <p:nvPr/>
          </p:nvSpPr>
          <p:spPr bwMode="gray">
            <a:xfrm>
              <a:off x="3120" y="2908"/>
              <a:ext cx="86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/>
              <a:r>
                <a:rPr lang="en-GB" altLang="en-US" sz="2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V1</a:t>
              </a:r>
              <a:endParaRPr lang="en-US" alt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00376" name="Oval 24"/>
            <p:cNvSpPr>
              <a:spLocks noChangeArrowheads="1"/>
            </p:cNvSpPr>
            <p:nvPr/>
          </p:nvSpPr>
          <p:spPr bwMode="gray">
            <a:xfrm>
              <a:off x="3105" y="3504"/>
              <a:ext cx="995" cy="27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5652704" y="3949433"/>
            <a:ext cx="86897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0" i="0" dirty="0" smtClean="0">
                <a:solidFill>
                  <a:srgbClr val="FF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sz="6600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817902" y="4008087"/>
            <a:ext cx="86897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0" i="0" dirty="0" smtClean="0">
                <a:solidFill>
                  <a:srgbClr val="FF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sz="6600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AutoShape 2"/>
          <p:cNvSpPr>
            <a:spLocks noChangeArrowheads="1"/>
          </p:cNvSpPr>
          <p:nvPr/>
        </p:nvSpPr>
        <p:spPr bwMode="auto">
          <a:xfrm>
            <a:off x="3722688" y="3657600"/>
            <a:ext cx="1839912" cy="22860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31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0" hangingPunct="0"/>
            <a:endParaRPr lang="en-US" altLang="en-US" sz="1400" dirty="0">
              <a:solidFill>
                <a:schemeClr val="tx2"/>
              </a:solidFill>
              <a:latin typeface="Verdana" panose="020B0604030504040204" pitchFamily="34" charset="0"/>
            </a:endParaRPr>
          </a:p>
        </p:txBody>
      </p:sp>
      <p:sp>
        <p:nvSpPr>
          <p:cNvPr id="93187" name="AutoShape 3"/>
          <p:cNvSpPr>
            <a:spLocks noChangeArrowheads="1"/>
          </p:cNvSpPr>
          <p:nvPr/>
        </p:nvSpPr>
        <p:spPr bwMode="auto">
          <a:xfrm>
            <a:off x="1219200" y="3657600"/>
            <a:ext cx="1828800" cy="22860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>
                    <a:alpha val="31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0" hangingPunct="0"/>
            <a:endParaRPr lang="en-US" altLang="en-US" sz="1400" dirty="0">
              <a:solidFill>
                <a:schemeClr val="tx2"/>
              </a:solidFill>
              <a:latin typeface="Verdana" panose="020B0604030504040204" pitchFamily="34" charset="0"/>
            </a:endParaRPr>
          </a:p>
        </p:txBody>
      </p:sp>
      <p:sp>
        <p:nvSpPr>
          <p:cNvPr id="93188" name="AutoShape 4"/>
          <p:cNvSpPr>
            <a:spLocks noChangeArrowheads="1"/>
          </p:cNvSpPr>
          <p:nvPr/>
        </p:nvSpPr>
        <p:spPr bwMode="auto">
          <a:xfrm>
            <a:off x="6248400" y="3657600"/>
            <a:ext cx="1752600" cy="2286000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>
                    <a:alpha val="31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0" hangingPunct="0"/>
            <a:endParaRPr lang="en-US" altLang="en-US" sz="1400" dirty="0">
              <a:solidFill>
                <a:schemeClr val="tx2"/>
              </a:solidFill>
              <a:latin typeface="Verdana" panose="020B0604030504040204" pitchFamily="34" charset="0"/>
            </a:endParaRPr>
          </a:p>
        </p:txBody>
      </p:sp>
      <p:sp>
        <p:nvSpPr>
          <p:cNvPr id="93190" name="AutoShape 6"/>
          <p:cNvSpPr>
            <a:spLocks noChangeArrowheads="1"/>
          </p:cNvSpPr>
          <p:nvPr/>
        </p:nvSpPr>
        <p:spPr bwMode="gray">
          <a:xfrm>
            <a:off x="3151188" y="2452688"/>
            <a:ext cx="400050" cy="449262"/>
          </a:xfrm>
          <a:prstGeom prst="chevron">
            <a:avLst>
              <a:gd name="adj" fmla="val 52514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91" name="AutoShape 7"/>
          <p:cNvSpPr>
            <a:spLocks noChangeArrowheads="1"/>
          </p:cNvSpPr>
          <p:nvPr/>
        </p:nvSpPr>
        <p:spPr bwMode="gray">
          <a:xfrm>
            <a:off x="5613400" y="2452688"/>
            <a:ext cx="398463" cy="449262"/>
          </a:xfrm>
          <a:prstGeom prst="chevron">
            <a:avLst>
              <a:gd name="adj" fmla="val 52514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92" name="Oval 8"/>
          <p:cNvSpPr>
            <a:spLocks noChangeArrowheads="1"/>
          </p:cNvSpPr>
          <p:nvPr/>
        </p:nvSpPr>
        <p:spPr bwMode="gray">
          <a:xfrm>
            <a:off x="6221413" y="1833563"/>
            <a:ext cx="1703387" cy="1687512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0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tint val="0"/>
                  <a:invGamma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3193" name="Oval 9"/>
          <p:cNvSpPr>
            <a:spLocks noChangeArrowheads="1"/>
          </p:cNvSpPr>
          <p:nvPr/>
        </p:nvSpPr>
        <p:spPr bwMode="gray">
          <a:xfrm>
            <a:off x="6221413" y="1833563"/>
            <a:ext cx="1703387" cy="1687512"/>
          </a:xfrm>
          <a:prstGeom prst="ellipse">
            <a:avLst/>
          </a:prstGeom>
          <a:solidFill>
            <a:srgbClr val="FFFF99"/>
          </a:solidFill>
          <a:ln>
            <a:noFill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3194" name="Oval 10"/>
          <p:cNvSpPr>
            <a:spLocks noChangeArrowheads="1"/>
          </p:cNvSpPr>
          <p:nvPr/>
        </p:nvSpPr>
        <p:spPr bwMode="gray">
          <a:xfrm>
            <a:off x="6332538" y="1944688"/>
            <a:ext cx="1481137" cy="1466850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shade val="54118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54118"/>
                  <a:invGamma/>
                </a:schemeClr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3195" name="Oval 11"/>
          <p:cNvSpPr>
            <a:spLocks noChangeArrowheads="1"/>
          </p:cNvSpPr>
          <p:nvPr/>
        </p:nvSpPr>
        <p:spPr bwMode="gray">
          <a:xfrm>
            <a:off x="6357938" y="1952625"/>
            <a:ext cx="1481137" cy="1466850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shade val="63529"/>
                  <a:invGamma/>
                </a:schemeClr>
              </a:gs>
              <a:gs pos="100000">
                <a:schemeClr val="hlink">
                  <a:alpha val="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3196" name="Oval 12"/>
          <p:cNvSpPr>
            <a:spLocks noChangeArrowheads="1"/>
          </p:cNvSpPr>
          <p:nvPr/>
        </p:nvSpPr>
        <p:spPr bwMode="gray">
          <a:xfrm>
            <a:off x="6411913" y="2016125"/>
            <a:ext cx="1335087" cy="1320800"/>
          </a:xfrm>
          <a:prstGeom prst="ellipse">
            <a:avLst/>
          </a:prstGeom>
          <a:solidFill>
            <a:srgbClr val="3333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3197" name="Oval 13"/>
          <p:cNvSpPr>
            <a:spLocks noChangeArrowheads="1"/>
          </p:cNvSpPr>
          <p:nvPr/>
        </p:nvSpPr>
        <p:spPr bwMode="gray">
          <a:xfrm>
            <a:off x="1295400" y="1828800"/>
            <a:ext cx="1703388" cy="1687513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tint val="0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tint val="0"/>
                  <a:invGamma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3198" name="Oval 14"/>
          <p:cNvSpPr>
            <a:spLocks noChangeArrowheads="1"/>
          </p:cNvSpPr>
          <p:nvPr/>
        </p:nvSpPr>
        <p:spPr bwMode="gray">
          <a:xfrm>
            <a:off x="1295400" y="1828800"/>
            <a:ext cx="1703388" cy="1687513"/>
          </a:xfrm>
          <a:prstGeom prst="ellipse">
            <a:avLst/>
          </a:prstGeom>
          <a:solidFill>
            <a:srgbClr val="00FFCC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3199" name="Oval 15"/>
          <p:cNvSpPr>
            <a:spLocks noChangeArrowheads="1"/>
          </p:cNvSpPr>
          <p:nvPr/>
        </p:nvSpPr>
        <p:spPr bwMode="gray">
          <a:xfrm>
            <a:off x="1406525" y="1938338"/>
            <a:ext cx="1481138" cy="1466850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shade val="54118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54118"/>
                  <a:invGamma/>
                </a:schemeClr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3200" name="Oval 16"/>
          <p:cNvSpPr>
            <a:spLocks noChangeArrowheads="1"/>
          </p:cNvSpPr>
          <p:nvPr/>
        </p:nvSpPr>
        <p:spPr bwMode="gray">
          <a:xfrm>
            <a:off x="1408113" y="1941513"/>
            <a:ext cx="1481137" cy="1466850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shade val="63529"/>
                  <a:invGamma/>
                </a:schemeClr>
              </a:gs>
              <a:gs pos="100000">
                <a:schemeClr val="folHlink">
                  <a:alpha val="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3201" name="Oval 17"/>
          <p:cNvSpPr>
            <a:spLocks noChangeArrowheads="1"/>
          </p:cNvSpPr>
          <p:nvPr/>
        </p:nvSpPr>
        <p:spPr bwMode="gray">
          <a:xfrm>
            <a:off x="1481138" y="2012950"/>
            <a:ext cx="1333500" cy="1320800"/>
          </a:xfrm>
          <a:prstGeom prst="ellipse">
            <a:avLst/>
          </a:prstGeom>
          <a:solidFill>
            <a:srgbClr val="3333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93202" name="Group 18"/>
          <p:cNvGrpSpPr>
            <a:grpSpLocks/>
          </p:cNvGrpSpPr>
          <p:nvPr/>
        </p:nvGrpSpPr>
        <p:grpSpPr bwMode="auto">
          <a:xfrm>
            <a:off x="1501775" y="2032000"/>
            <a:ext cx="1290638" cy="1277938"/>
            <a:chOff x="4166" y="1706"/>
            <a:chExt cx="1252" cy="1252"/>
          </a:xfrm>
        </p:grpSpPr>
        <p:sp>
          <p:nvSpPr>
            <p:cNvPr id="93203" name="Oval 19"/>
            <p:cNvSpPr>
              <a:spLocks noChangeArrowheads="1"/>
            </p:cNvSpPr>
            <p:nvPr/>
          </p:nvSpPr>
          <p:spPr bwMode="gray">
            <a:xfrm>
              <a:off x="4166" y="1706"/>
              <a:ext cx="1252" cy="125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93204" name="Oval 20"/>
            <p:cNvSpPr>
              <a:spLocks noChangeArrowheads="1"/>
            </p:cNvSpPr>
            <p:nvPr/>
          </p:nvSpPr>
          <p:spPr bwMode="gray">
            <a:xfrm>
              <a:off x="4182" y="1713"/>
              <a:ext cx="1222" cy="122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93205" name="Oval 21"/>
            <p:cNvSpPr>
              <a:spLocks noChangeArrowheads="1"/>
            </p:cNvSpPr>
            <p:nvPr/>
          </p:nvSpPr>
          <p:spPr bwMode="gray">
            <a:xfrm>
              <a:off x="4195" y="1725"/>
              <a:ext cx="1162" cy="114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93206" name="Oval 22"/>
            <p:cNvSpPr>
              <a:spLocks noChangeArrowheads="1"/>
            </p:cNvSpPr>
            <p:nvPr/>
          </p:nvSpPr>
          <p:spPr bwMode="gray">
            <a:xfrm>
              <a:off x="4263" y="1757"/>
              <a:ext cx="1033" cy="92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</p:grpSp>
      <p:sp>
        <p:nvSpPr>
          <p:cNvPr id="93207" name="Oval 23"/>
          <p:cNvSpPr>
            <a:spLocks noChangeArrowheads="1"/>
          </p:cNvSpPr>
          <p:nvPr/>
        </p:nvSpPr>
        <p:spPr bwMode="gray">
          <a:xfrm>
            <a:off x="3759200" y="1833563"/>
            <a:ext cx="1703388" cy="1687512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tint val="0"/>
                  <a:invGamma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3208" name="Oval 24"/>
          <p:cNvSpPr>
            <a:spLocks noChangeArrowheads="1"/>
          </p:cNvSpPr>
          <p:nvPr/>
        </p:nvSpPr>
        <p:spPr bwMode="gray">
          <a:xfrm>
            <a:off x="3759200" y="1833563"/>
            <a:ext cx="1703388" cy="1687512"/>
          </a:xfrm>
          <a:prstGeom prst="ellipse">
            <a:avLst/>
          </a:prstGeom>
          <a:solidFill>
            <a:srgbClr val="FF99FF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3209" name="Oval 25"/>
          <p:cNvSpPr>
            <a:spLocks noChangeArrowheads="1"/>
          </p:cNvSpPr>
          <p:nvPr/>
        </p:nvSpPr>
        <p:spPr bwMode="gray">
          <a:xfrm>
            <a:off x="3870325" y="1944688"/>
            <a:ext cx="1481138" cy="146685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54118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54118"/>
                  <a:invGamma/>
                </a:schemeClr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3210" name="Oval 26"/>
          <p:cNvSpPr>
            <a:spLocks noChangeArrowheads="1"/>
          </p:cNvSpPr>
          <p:nvPr/>
        </p:nvSpPr>
        <p:spPr bwMode="gray">
          <a:xfrm>
            <a:off x="3871913" y="1946275"/>
            <a:ext cx="1481137" cy="146685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63529"/>
                  <a:invGamma/>
                </a:schemeClr>
              </a:gs>
              <a:gs pos="100000">
                <a:schemeClr val="accent1">
                  <a:alpha val="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3211" name="Oval 27"/>
          <p:cNvSpPr>
            <a:spLocks noChangeArrowheads="1"/>
          </p:cNvSpPr>
          <p:nvPr/>
        </p:nvSpPr>
        <p:spPr bwMode="gray">
          <a:xfrm>
            <a:off x="3943350" y="2016125"/>
            <a:ext cx="1333500" cy="1320800"/>
          </a:xfrm>
          <a:prstGeom prst="ellipse">
            <a:avLst/>
          </a:prstGeom>
          <a:solidFill>
            <a:srgbClr val="3333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93212" name="Group 28"/>
          <p:cNvGrpSpPr>
            <a:grpSpLocks/>
          </p:cNvGrpSpPr>
          <p:nvPr/>
        </p:nvGrpSpPr>
        <p:grpSpPr bwMode="auto">
          <a:xfrm>
            <a:off x="3965575" y="2032000"/>
            <a:ext cx="1290638" cy="1277938"/>
            <a:chOff x="4166" y="1706"/>
            <a:chExt cx="1252" cy="1252"/>
          </a:xfrm>
        </p:grpSpPr>
        <p:sp>
          <p:nvSpPr>
            <p:cNvPr id="93213" name="Oval 29"/>
            <p:cNvSpPr>
              <a:spLocks noChangeArrowheads="1"/>
            </p:cNvSpPr>
            <p:nvPr/>
          </p:nvSpPr>
          <p:spPr bwMode="gray">
            <a:xfrm>
              <a:off x="4166" y="1706"/>
              <a:ext cx="1252" cy="125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93214" name="Oval 30"/>
            <p:cNvSpPr>
              <a:spLocks noChangeArrowheads="1"/>
            </p:cNvSpPr>
            <p:nvPr/>
          </p:nvSpPr>
          <p:spPr bwMode="gray">
            <a:xfrm>
              <a:off x="4182" y="1713"/>
              <a:ext cx="1222" cy="122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93215" name="Oval 31"/>
            <p:cNvSpPr>
              <a:spLocks noChangeArrowheads="1"/>
            </p:cNvSpPr>
            <p:nvPr/>
          </p:nvSpPr>
          <p:spPr bwMode="gray">
            <a:xfrm>
              <a:off x="4195" y="1725"/>
              <a:ext cx="1162" cy="114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93216" name="Oval 32"/>
            <p:cNvSpPr>
              <a:spLocks noChangeArrowheads="1"/>
            </p:cNvSpPr>
            <p:nvPr/>
          </p:nvSpPr>
          <p:spPr bwMode="gray">
            <a:xfrm>
              <a:off x="4263" y="1757"/>
              <a:ext cx="1033" cy="92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</p:grpSp>
      <p:grpSp>
        <p:nvGrpSpPr>
          <p:cNvPr id="93217" name="Group 33"/>
          <p:cNvGrpSpPr>
            <a:grpSpLocks/>
          </p:cNvGrpSpPr>
          <p:nvPr/>
        </p:nvGrpSpPr>
        <p:grpSpPr bwMode="auto">
          <a:xfrm>
            <a:off x="6435725" y="2032000"/>
            <a:ext cx="1292225" cy="1277938"/>
            <a:chOff x="4166" y="1706"/>
            <a:chExt cx="1252" cy="1252"/>
          </a:xfrm>
        </p:grpSpPr>
        <p:sp>
          <p:nvSpPr>
            <p:cNvPr id="93218" name="Oval 34"/>
            <p:cNvSpPr>
              <a:spLocks noChangeArrowheads="1"/>
            </p:cNvSpPr>
            <p:nvPr/>
          </p:nvSpPr>
          <p:spPr bwMode="gray">
            <a:xfrm>
              <a:off x="4166" y="1706"/>
              <a:ext cx="1252" cy="125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93219" name="Oval 35"/>
            <p:cNvSpPr>
              <a:spLocks noChangeArrowheads="1"/>
            </p:cNvSpPr>
            <p:nvPr/>
          </p:nvSpPr>
          <p:spPr bwMode="gray">
            <a:xfrm>
              <a:off x="4182" y="1713"/>
              <a:ext cx="1222" cy="122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93220" name="Oval 36"/>
            <p:cNvSpPr>
              <a:spLocks noChangeArrowheads="1"/>
            </p:cNvSpPr>
            <p:nvPr/>
          </p:nvSpPr>
          <p:spPr bwMode="gray">
            <a:xfrm>
              <a:off x="4195" y="1725"/>
              <a:ext cx="1162" cy="114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93221" name="Oval 37"/>
            <p:cNvSpPr>
              <a:spLocks noChangeArrowheads="1"/>
            </p:cNvSpPr>
            <p:nvPr/>
          </p:nvSpPr>
          <p:spPr bwMode="gray">
            <a:xfrm>
              <a:off x="4263" y="1757"/>
              <a:ext cx="1033" cy="92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</p:grpSp>
      <p:sp>
        <p:nvSpPr>
          <p:cNvPr id="93222" name="Text Box 38"/>
          <p:cNvSpPr txBox="1">
            <a:spLocks noChangeArrowheads="1"/>
          </p:cNvSpPr>
          <p:nvPr/>
        </p:nvSpPr>
        <p:spPr bwMode="gray">
          <a:xfrm>
            <a:off x="1527143" y="2432790"/>
            <a:ext cx="12811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GB" altLang="en-US" sz="2800" b="1" i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endParaRPr lang="en-US" altLang="en-US" sz="2800" b="1" i="1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223" name="Text Box 39"/>
          <p:cNvSpPr txBox="1">
            <a:spLocks noChangeArrowheads="1"/>
          </p:cNvSpPr>
          <p:nvPr/>
        </p:nvSpPr>
        <p:spPr bwMode="gray">
          <a:xfrm>
            <a:off x="3755213" y="2277800"/>
            <a:ext cx="172996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Auxiliary </a:t>
            </a:r>
          </a:p>
          <a:p>
            <a:pPr algn="ctr" eaLnBrk="0" hangingPunct="0"/>
            <a:r>
              <a:rPr lang="en-US" alt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verb</a:t>
            </a:r>
            <a:endParaRPr lang="en-US" altLang="en-US" sz="2800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224" name="Text Box 40"/>
          <p:cNvSpPr txBox="1">
            <a:spLocks noChangeArrowheads="1"/>
          </p:cNvSpPr>
          <p:nvPr/>
        </p:nvSpPr>
        <p:spPr bwMode="gray">
          <a:xfrm>
            <a:off x="6540522" y="2239140"/>
            <a:ext cx="109196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GB" altLang="en-US" sz="2800" b="1" i="1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 </a:t>
            </a:r>
          </a:p>
          <a:p>
            <a:pPr algn="ctr" eaLnBrk="0" hangingPunct="0"/>
            <a:r>
              <a:rPr lang="en-GB" altLang="en-US" sz="2800" b="1" i="1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verb</a:t>
            </a:r>
            <a:endParaRPr lang="en-US" altLang="en-US" sz="2800" b="1" i="1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644815" y="3521076"/>
            <a:ext cx="192199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  <a:p>
            <a:r>
              <a:rPr lang="en-GB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</a:p>
          <a:p>
            <a:r>
              <a:rPr lang="en-GB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</a:p>
          <a:p>
            <a:r>
              <a:rPr lang="en-GB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 </a:t>
            </a:r>
            <a:endParaRPr lang="en-GB" sz="22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endParaRPr lang="en-US" sz="2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</a:p>
          <a:p>
            <a:r>
              <a:rPr lang="en-GB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4022458" y="4412396"/>
            <a:ext cx="14401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endParaRPr lang="en-US" sz="4800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6337743" y="4381619"/>
            <a:ext cx="15215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22784" y="607980"/>
            <a:ext cx="4543231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6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Positive form </a:t>
            </a:r>
            <a:endParaRPr lang="en-US" sz="6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7544" y="1340768"/>
            <a:ext cx="8064896" cy="48320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lang="en-US" sz="4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meet him later </a:t>
            </a:r>
            <a:endParaRPr lang="en-US" sz="44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</a:t>
            </a:r>
            <a:r>
              <a:rPr lang="en-US" sz="4400" i="1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n-US" sz="4400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 </a:t>
            </a:r>
            <a:endParaRPr lang="en-US" sz="44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4400" i="1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n-US" sz="4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rain tomorrow </a:t>
            </a:r>
            <a:endParaRPr lang="en-US" sz="44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 </a:t>
            </a:r>
            <a:r>
              <a:rPr lang="en-US" sz="4400" i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the laundry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4400" i="1" u="sng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n-US" sz="44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help us later </a:t>
            </a:r>
            <a:endParaRPr lang="en-US" sz="44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4400" i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n-US" sz="4400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 married in September </a:t>
            </a:r>
            <a:endParaRPr lang="en-US" sz="4400" dirty="0" smtClean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sz="4400" i="1" u="sng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n-US" sz="4400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cook </a:t>
            </a:r>
            <a:r>
              <a:rPr lang="en-US" sz="4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dinner</a:t>
            </a:r>
            <a:endParaRPr lang="en-US" sz="4400" b="0" i="0" dirty="0">
              <a:solidFill>
                <a:schemeClr val="accent5">
                  <a:lumMod val="60000"/>
                  <a:lumOff val="4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23728" y="188640"/>
            <a:ext cx="4248472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6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endParaRPr lang="en-US" sz="6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67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AutoShape 3"/>
          <p:cNvSpPr>
            <a:spLocks noChangeArrowheads="1"/>
          </p:cNvSpPr>
          <p:nvPr/>
        </p:nvSpPr>
        <p:spPr bwMode="auto">
          <a:xfrm>
            <a:off x="6148911" y="3179454"/>
            <a:ext cx="1620837" cy="2738437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972" name="AutoShape 4"/>
          <p:cNvSpPr>
            <a:spLocks noChangeArrowheads="1"/>
          </p:cNvSpPr>
          <p:nvPr/>
        </p:nvSpPr>
        <p:spPr bwMode="auto">
          <a:xfrm>
            <a:off x="4468020" y="3204831"/>
            <a:ext cx="1611312" cy="2738437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973" name="AutoShape 5"/>
          <p:cNvSpPr>
            <a:spLocks noChangeArrowheads="1"/>
          </p:cNvSpPr>
          <p:nvPr/>
        </p:nvSpPr>
        <p:spPr bwMode="auto">
          <a:xfrm>
            <a:off x="2762250" y="3179454"/>
            <a:ext cx="1563687" cy="2738437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974" name="AutoShape 6"/>
          <p:cNvSpPr>
            <a:spLocks noChangeArrowheads="1"/>
          </p:cNvSpPr>
          <p:nvPr/>
        </p:nvSpPr>
        <p:spPr bwMode="auto">
          <a:xfrm>
            <a:off x="1021556" y="3161488"/>
            <a:ext cx="1620838" cy="2738437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3975" name="Group 7"/>
          <p:cNvGrpSpPr>
            <a:grpSpLocks/>
          </p:cNvGrpSpPr>
          <p:nvPr/>
        </p:nvGrpSpPr>
        <p:grpSpPr bwMode="auto">
          <a:xfrm>
            <a:off x="1261914" y="1719982"/>
            <a:ext cx="5895975" cy="936625"/>
            <a:chOff x="624" y="1152"/>
            <a:chExt cx="4080" cy="720"/>
          </a:xfrm>
        </p:grpSpPr>
        <p:sp>
          <p:nvSpPr>
            <p:cNvPr id="83976" name="Rectangle 8"/>
            <p:cNvSpPr>
              <a:spLocks noChangeArrowheads="1"/>
            </p:cNvSpPr>
            <p:nvPr/>
          </p:nvSpPr>
          <p:spPr bwMode="gray">
            <a:xfrm rot="3419336">
              <a:off x="624" y="1200"/>
              <a:ext cx="672" cy="672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hlink"/>
              </a:extrusionClr>
              <a:contourClr>
                <a:schemeClr val="hlink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grpSp>
          <p:nvGrpSpPr>
            <p:cNvPr id="83977" name="Group 9"/>
            <p:cNvGrpSpPr>
              <a:grpSpLocks/>
            </p:cNvGrpSpPr>
            <p:nvPr/>
          </p:nvGrpSpPr>
          <p:grpSpPr bwMode="auto">
            <a:xfrm>
              <a:off x="1296" y="1296"/>
              <a:ext cx="624" cy="96"/>
              <a:chOff x="2003" y="3439"/>
              <a:chExt cx="468" cy="244"/>
            </a:xfrm>
          </p:grpSpPr>
          <p:sp>
            <p:nvSpPr>
              <p:cNvPr id="83978" name="Oval 10"/>
              <p:cNvSpPr>
                <a:spLocks noChangeArrowheads="1"/>
              </p:cNvSpPr>
              <p:nvPr/>
            </p:nvSpPr>
            <p:spPr bwMode="gray">
              <a:xfrm>
                <a:off x="2003" y="3439"/>
                <a:ext cx="79" cy="242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979" name="Rectangle 11"/>
              <p:cNvSpPr>
                <a:spLocks noChangeArrowheads="1"/>
              </p:cNvSpPr>
              <p:nvPr/>
            </p:nvSpPr>
            <p:spPr bwMode="gray">
              <a:xfrm>
                <a:off x="2048" y="3441"/>
                <a:ext cx="388" cy="242"/>
              </a:xfrm>
              <a:prstGeom prst="rect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980" name="Oval 12"/>
              <p:cNvSpPr>
                <a:spLocks noChangeArrowheads="1"/>
              </p:cNvSpPr>
              <p:nvPr/>
            </p:nvSpPr>
            <p:spPr bwMode="gray">
              <a:xfrm>
                <a:off x="2400" y="3443"/>
                <a:ext cx="71" cy="234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981" name="Oval 13"/>
              <p:cNvSpPr>
                <a:spLocks noChangeArrowheads="1"/>
              </p:cNvSpPr>
              <p:nvPr/>
            </p:nvSpPr>
            <p:spPr bwMode="gray">
              <a:xfrm>
                <a:off x="2438" y="3519"/>
                <a:ext cx="20" cy="69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3982" name="Rectangle 14"/>
            <p:cNvSpPr>
              <a:spLocks noChangeArrowheads="1"/>
            </p:cNvSpPr>
            <p:nvPr/>
          </p:nvSpPr>
          <p:spPr bwMode="gray">
            <a:xfrm rot="3419336">
              <a:off x="1776" y="1152"/>
              <a:ext cx="672" cy="672"/>
            </a:xfrm>
            <a:prstGeom prst="rect">
              <a:avLst/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1"/>
              </a:extrusionClr>
              <a:contourClr>
                <a:schemeClr val="accent1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grpSp>
          <p:nvGrpSpPr>
            <p:cNvPr id="83983" name="Group 15"/>
            <p:cNvGrpSpPr>
              <a:grpSpLocks/>
            </p:cNvGrpSpPr>
            <p:nvPr/>
          </p:nvGrpSpPr>
          <p:grpSpPr bwMode="auto">
            <a:xfrm>
              <a:off x="2448" y="1296"/>
              <a:ext cx="624" cy="96"/>
              <a:chOff x="2003" y="3439"/>
              <a:chExt cx="468" cy="244"/>
            </a:xfrm>
          </p:grpSpPr>
          <p:sp>
            <p:nvSpPr>
              <p:cNvPr id="83984" name="Oval 16"/>
              <p:cNvSpPr>
                <a:spLocks noChangeArrowheads="1"/>
              </p:cNvSpPr>
              <p:nvPr/>
            </p:nvSpPr>
            <p:spPr bwMode="gray">
              <a:xfrm>
                <a:off x="2003" y="3439"/>
                <a:ext cx="79" cy="242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985" name="Rectangle 17"/>
              <p:cNvSpPr>
                <a:spLocks noChangeArrowheads="1"/>
              </p:cNvSpPr>
              <p:nvPr/>
            </p:nvSpPr>
            <p:spPr bwMode="gray">
              <a:xfrm>
                <a:off x="2048" y="3441"/>
                <a:ext cx="388" cy="242"/>
              </a:xfrm>
              <a:prstGeom prst="rect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986" name="Oval 18"/>
              <p:cNvSpPr>
                <a:spLocks noChangeArrowheads="1"/>
              </p:cNvSpPr>
              <p:nvPr/>
            </p:nvSpPr>
            <p:spPr bwMode="gray">
              <a:xfrm>
                <a:off x="2400" y="3443"/>
                <a:ext cx="71" cy="234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987" name="Oval 19"/>
              <p:cNvSpPr>
                <a:spLocks noChangeArrowheads="1"/>
              </p:cNvSpPr>
              <p:nvPr/>
            </p:nvSpPr>
            <p:spPr bwMode="gray">
              <a:xfrm>
                <a:off x="2438" y="3519"/>
                <a:ext cx="20" cy="69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3988" name="Rectangle 20"/>
            <p:cNvSpPr>
              <a:spLocks noChangeArrowheads="1"/>
            </p:cNvSpPr>
            <p:nvPr/>
          </p:nvSpPr>
          <p:spPr bwMode="gray">
            <a:xfrm rot="3419336">
              <a:off x="2880" y="1152"/>
              <a:ext cx="672" cy="672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hlink"/>
              </a:extrusionClr>
              <a:contourClr>
                <a:schemeClr val="hlink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grpSp>
          <p:nvGrpSpPr>
            <p:cNvPr id="83989" name="Group 21"/>
            <p:cNvGrpSpPr>
              <a:grpSpLocks/>
            </p:cNvGrpSpPr>
            <p:nvPr/>
          </p:nvGrpSpPr>
          <p:grpSpPr bwMode="auto">
            <a:xfrm>
              <a:off x="3600" y="1296"/>
              <a:ext cx="816" cy="96"/>
              <a:chOff x="2003" y="3439"/>
              <a:chExt cx="468" cy="244"/>
            </a:xfrm>
          </p:grpSpPr>
          <p:sp>
            <p:nvSpPr>
              <p:cNvPr id="83990" name="Oval 22"/>
              <p:cNvSpPr>
                <a:spLocks noChangeArrowheads="1"/>
              </p:cNvSpPr>
              <p:nvPr/>
            </p:nvSpPr>
            <p:spPr bwMode="gray">
              <a:xfrm>
                <a:off x="2003" y="3439"/>
                <a:ext cx="79" cy="242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991" name="Rectangle 23"/>
              <p:cNvSpPr>
                <a:spLocks noChangeArrowheads="1"/>
              </p:cNvSpPr>
              <p:nvPr/>
            </p:nvSpPr>
            <p:spPr bwMode="gray">
              <a:xfrm>
                <a:off x="2048" y="3441"/>
                <a:ext cx="388" cy="242"/>
              </a:xfrm>
              <a:prstGeom prst="rect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992" name="Oval 24"/>
              <p:cNvSpPr>
                <a:spLocks noChangeArrowheads="1"/>
              </p:cNvSpPr>
              <p:nvPr/>
            </p:nvSpPr>
            <p:spPr bwMode="gray">
              <a:xfrm>
                <a:off x="2400" y="3443"/>
                <a:ext cx="71" cy="234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993" name="Oval 25"/>
              <p:cNvSpPr>
                <a:spLocks noChangeArrowheads="1"/>
              </p:cNvSpPr>
              <p:nvPr/>
            </p:nvSpPr>
            <p:spPr bwMode="gray">
              <a:xfrm>
                <a:off x="2438" y="3519"/>
                <a:ext cx="20" cy="69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3994" name="Rectangle 26"/>
            <p:cNvSpPr>
              <a:spLocks noChangeArrowheads="1"/>
            </p:cNvSpPr>
            <p:nvPr/>
          </p:nvSpPr>
          <p:spPr bwMode="gray">
            <a:xfrm rot="3419336">
              <a:off x="4032" y="1152"/>
              <a:ext cx="672" cy="672"/>
            </a:xfrm>
            <a:prstGeom prst="rect">
              <a:avLst/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1"/>
              </a:extrusionClr>
              <a:contourClr>
                <a:schemeClr val="accent1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</p:grpSp>
      <p:sp>
        <p:nvSpPr>
          <p:cNvPr id="83995" name="Rectangle 27"/>
          <p:cNvSpPr>
            <a:spLocks noChangeArrowheads="1"/>
          </p:cNvSpPr>
          <p:nvPr/>
        </p:nvSpPr>
        <p:spPr bwMode="gray">
          <a:xfrm>
            <a:off x="1251886" y="1944796"/>
            <a:ext cx="11769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endParaRPr lang="en-US" alt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997" name="Rectangle 29"/>
          <p:cNvSpPr>
            <a:spLocks noChangeArrowheads="1"/>
          </p:cNvSpPr>
          <p:nvPr/>
        </p:nvSpPr>
        <p:spPr bwMode="gray">
          <a:xfrm>
            <a:off x="4788222" y="1942713"/>
            <a:ext cx="61266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endParaRPr lang="en-US" alt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998" name="Rectangle 30"/>
          <p:cNvSpPr>
            <a:spLocks noChangeArrowheads="1"/>
          </p:cNvSpPr>
          <p:nvPr/>
        </p:nvSpPr>
        <p:spPr bwMode="gray">
          <a:xfrm>
            <a:off x="6498415" y="1950031"/>
            <a:ext cx="5613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alt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V1</a:t>
            </a:r>
            <a:endParaRPr lang="en-US" alt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001" name="Rectangle 33"/>
          <p:cNvSpPr>
            <a:spLocks noChangeArrowheads="1"/>
          </p:cNvSpPr>
          <p:nvPr/>
        </p:nvSpPr>
        <p:spPr bwMode="auto">
          <a:xfrm>
            <a:off x="4821739" y="4118103"/>
            <a:ext cx="84029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4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endParaRPr lang="en-US" altLang="en-US" sz="4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9065" y="1965909"/>
            <a:ext cx="6623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altLang="en-US" sz="24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endParaRPr lang="en-US" altLang="en-US" sz="24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75674" y="3232890"/>
            <a:ext cx="125730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  <a:p>
            <a:pPr lvl="0"/>
            <a:r>
              <a:rPr lang="en-GB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</a:p>
          <a:p>
            <a:pPr lvl="0"/>
            <a:r>
              <a:rPr lang="en-GB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</a:p>
          <a:p>
            <a:pPr lvl="0"/>
            <a:r>
              <a:rPr lang="en-GB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 </a:t>
            </a:r>
          </a:p>
          <a:p>
            <a:pPr lvl="0"/>
            <a:r>
              <a:rPr lang="en-GB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GB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</a:p>
          <a:p>
            <a:pPr lvl="0"/>
            <a:r>
              <a:rPr lang="en-GB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997429" y="4083699"/>
            <a:ext cx="11432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48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endParaRPr lang="en-US" sz="4800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6142516" y="4118103"/>
            <a:ext cx="15215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40520" y="252211"/>
            <a:ext cx="4841390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en-US" sz="60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Negative </a:t>
            </a:r>
            <a:r>
              <a:rPr lang="en-US" sz="6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1484784"/>
            <a:ext cx="8208912" cy="483209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4400" i="1" u="sng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not 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 </a:t>
            </a:r>
            <a:endParaRPr lang="en-US" sz="4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</a:t>
            </a:r>
            <a:r>
              <a:rPr lang="en-US" sz="4400" i="1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not </a:t>
            </a:r>
            <a:r>
              <a:rPr lang="en-US" sz="4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late </a:t>
            </a:r>
            <a:endParaRPr lang="en-US" sz="44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4400" i="1" u="sng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not </a:t>
            </a:r>
            <a:r>
              <a:rPr lang="en-US" sz="4400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snow </a:t>
            </a:r>
            <a:r>
              <a:rPr lang="en-US" sz="4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tomorrow</a:t>
            </a:r>
            <a:endParaRPr lang="en-US" sz="4400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 </a:t>
            </a:r>
            <a:r>
              <a:rPr lang="en-US" sz="4400" i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not </a:t>
            </a:r>
            <a:r>
              <a:rPr lang="en-US" sz="4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 the job </a:t>
            </a:r>
            <a:endParaRPr lang="en-US" sz="4400" dirty="0" smtClean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4400" i="1" u="sng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not </a:t>
            </a:r>
            <a:r>
              <a:rPr lang="en-US" sz="44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 the exam </a:t>
            </a:r>
            <a:endParaRPr lang="en-US" sz="44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4400" i="1" u="sng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not </a:t>
            </a:r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sz="4400" i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not </a:t>
            </a:r>
            <a:r>
              <a:rPr lang="en-US" sz="4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stop </a:t>
            </a:r>
            <a:endParaRPr lang="en-US" sz="4400" b="0" i="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23728" y="188640"/>
            <a:ext cx="4248472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6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endParaRPr lang="en-US" sz="6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82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mple">
  <a:themeElements>
    <a:clrScheme name="Красный и фиолетовый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samp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ample 1">
        <a:dk1>
          <a:srgbClr val="333333"/>
        </a:dk1>
        <a:lt1>
          <a:srgbClr val="FFFFFF"/>
        </a:lt1>
        <a:dk2>
          <a:srgbClr val="003366"/>
        </a:dk2>
        <a:lt2>
          <a:srgbClr val="B2B2B2"/>
        </a:lt2>
        <a:accent1>
          <a:srgbClr val="3C96C8"/>
        </a:accent1>
        <a:accent2>
          <a:srgbClr val="E2AF52"/>
        </a:accent2>
        <a:accent3>
          <a:srgbClr val="FFFFFF"/>
        </a:accent3>
        <a:accent4>
          <a:srgbClr val="2A2A2A"/>
        </a:accent4>
        <a:accent5>
          <a:srgbClr val="AFC9E0"/>
        </a:accent5>
        <a:accent6>
          <a:srgbClr val="CD9E49"/>
        </a:accent6>
        <a:hlink>
          <a:srgbClr val="576CD5"/>
        </a:hlink>
        <a:folHlink>
          <a:srgbClr val="6EBCB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0000"/>
        </a:dk1>
        <a:lt1>
          <a:srgbClr val="FFFFFF"/>
        </a:lt1>
        <a:dk2>
          <a:srgbClr val="000066"/>
        </a:dk2>
        <a:lt2>
          <a:srgbClr val="DDDDDD"/>
        </a:lt2>
        <a:accent1>
          <a:srgbClr val="E47F6E"/>
        </a:accent1>
        <a:accent2>
          <a:srgbClr val="00CC99"/>
        </a:accent2>
        <a:accent3>
          <a:srgbClr val="FFFFFF"/>
        </a:accent3>
        <a:accent4>
          <a:srgbClr val="000000"/>
        </a:accent4>
        <a:accent5>
          <a:srgbClr val="EFC0BA"/>
        </a:accent5>
        <a:accent6>
          <a:srgbClr val="00B98A"/>
        </a:accent6>
        <a:hlink>
          <a:srgbClr val="7648EA"/>
        </a:hlink>
        <a:folHlink>
          <a:srgbClr val="6E96D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0066"/>
        </a:dk1>
        <a:lt1>
          <a:srgbClr val="FFFFFF"/>
        </a:lt1>
        <a:dk2>
          <a:srgbClr val="175B5B"/>
        </a:dk2>
        <a:lt2>
          <a:srgbClr val="C0C0C0"/>
        </a:lt2>
        <a:accent1>
          <a:srgbClr val="7DB038"/>
        </a:accent1>
        <a:accent2>
          <a:srgbClr val="6CA5D8"/>
        </a:accent2>
        <a:accent3>
          <a:srgbClr val="FFFFFF"/>
        </a:accent3>
        <a:accent4>
          <a:srgbClr val="000056"/>
        </a:accent4>
        <a:accent5>
          <a:srgbClr val="BFD4AE"/>
        </a:accent5>
        <a:accent6>
          <a:srgbClr val="6195C4"/>
        </a:accent6>
        <a:hlink>
          <a:srgbClr val="5D4BC7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</TotalTime>
  <Words>557</Words>
  <Application>Microsoft Office PowerPoint</Application>
  <PresentationFormat>Экран (4:3)</PresentationFormat>
  <Paragraphs>135</Paragraphs>
  <Slides>17</Slides>
  <Notes>0</Notes>
  <HiddenSlides>0</HiddenSlides>
  <MMClips>1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Times New Roman</vt:lpstr>
      <vt:lpstr>Verdana</vt:lpstr>
      <vt:lpstr>Wingdings</vt:lpstr>
      <vt:lpstr>sample</vt:lpstr>
      <vt:lpstr>Image</vt:lpstr>
      <vt:lpstr>Презентация PowerPoint</vt:lpstr>
      <vt:lpstr>Future simple tense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How do we use the Future Simple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29</cp:revision>
  <dcterms:created xsi:type="dcterms:W3CDTF">2020-04-16T18:27:04Z</dcterms:created>
  <dcterms:modified xsi:type="dcterms:W3CDTF">2020-04-25T09:21:47Z</dcterms:modified>
</cp:coreProperties>
</file>