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8" r:id="rId3"/>
    <p:sldId id="275" r:id="rId4"/>
    <p:sldId id="264" r:id="rId5"/>
    <p:sldId id="270" r:id="rId6"/>
    <p:sldId id="277" r:id="rId7"/>
    <p:sldId id="269" r:id="rId8"/>
    <p:sldId id="280" r:id="rId9"/>
    <p:sldId id="281" r:id="rId10"/>
    <p:sldId id="287" r:id="rId11"/>
    <p:sldId id="256" r:id="rId12"/>
    <p:sldId id="257" r:id="rId13"/>
    <p:sldId id="284" r:id="rId14"/>
    <p:sldId id="283" r:id="rId15"/>
    <p:sldId id="285" r:id="rId16"/>
    <p:sldId id="286" r:id="rId17"/>
    <p:sldId id="261" r:id="rId18"/>
    <p:sldId id="278" r:id="rId19"/>
    <p:sldId id="262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0000"/>
    <a:srgbClr val="FF66CC"/>
    <a:srgbClr val="FF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701610-BAE0-4DE8-B420-994680B02C5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345741-ED3A-41E0-A12D-2D54E7700CA4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Indo-European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94599F-B55A-4529-9335-205C67BF38A5}" type="parTrans" cxnId="{3FA24056-396D-4945-87B4-D94CCC94D14D}">
      <dgm:prSet/>
      <dgm:spPr/>
      <dgm:t>
        <a:bodyPr/>
        <a:lstStyle/>
        <a:p>
          <a:endParaRPr lang="ru-RU"/>
        </a:p>
      </dgm:t>
    </dgm:pt>
    <dgm:pt modelId="{94A9A55F-3150-4CB0-AF3E-E8D57A76EB36}" type="sibTrans" cxnId="{3FA24056-396D-4945-87B4-D94CCC94D14D}">
      <dgm:prSet/>
      <dgm:spPr/>
      <dgm:t>
        <a:bodyPr/>
        <a:lstStyle/>
        <a:p>
          <a:endParaRPr lang="ru-RU"/>
        </a:p>
      </dgm:t>
    </dgm:pt>
    <dgm:pt modelId="{03781FAA-B3BD-4C5D-85E5-6F91DB9D1288}">
      <dgm:prSet phldrT="[Текст]" custT="1"/>
      <dgm:spPr/>
      <dgm:t>
        <a:bodyPr/>
        <a:lstStyle/>
        <a:p>
          <a:r>
            <a: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Germanic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5889A1-E640-4107-9746-5879B0EAE038}" type="parTrans" cxnId="{3631E0DC-39D0-4C92-845D-C298521FECBD}">
      <dgm:prSet/>
      <dgm:spPr/>
      <dgm:t>
        <a:bodyPr/>
        <a:lstStyle/>
        <a:p>
          <a:endParaRPr lang="ru-RU"/>
        </a:p>
      </dgm:t>
    </dgm:pt>
    <dgm:pt modelId="{190BAD83-DB0E-446B-8CFD-88E1B8F2E0D1}" type="sibTrans" cxnId="{3631E0DC-39D0-4C92-845D-C298521FECBD}">
      <dgm:prSet/>
      <dgm:spPr/>
      <dgm:t>
        <a:bodyPr/>
        <a:lstStyle/>
        <a:p>
          <a:endParaRPr lang="ru-RU"/>
        </a:p>
      </dgm:t>
    </dgm:pt>
    <dgm:pt modelId="{903580BC-A666-4B7E-A35C-D885542E2A0A}">
      <dgm:prSet phldrT="[Текст]"/>
      <dgm:spPr/>
      <dgm:t>
        <a:bodyPr/>
        <a:lstStyle/>
        <a:p>
          <a:endParaRPr lang="ru-RU" dirty="0"/>
        </a:p>
      </dgm:t>
    </dgm:pt>
    <dgm:pt modelId="{3EA1FD52-D8D8-4B13-B1C5-48D77A7C545C}" type="sibTrans" cxnId="{A159F988-8365-435B-969B-723B16811C99}">
      <dgm:prSet/>
      <dgm:spPr/>
      <dgm:t>
        <a:bodyPr/>
        <a:lstStyle/>
        <a:p>
          <a:endParaRPr lang="ru-RU"/>
        </a:p>
      </dgm:t>
    </dgm:pt>
    <dgm:pt modelId="{3D825356-34B4-4FB0-800D-D2EBF4E46CDE}" type="parTrans" cxnId="{A159F988-8365-435B-969B-723B16811C99}">
      <dgm:prSet/>
      <dgm:spPr/>
      <dgm:t>
        <a:bodyPr/>
        <a:lstStyle/>
        <a:p>
          <a:endParaRPr lang="ru-RU"/>
        </a:p>
      </dgm:t>
    </dgm:pt>
    <dgm:pt modelId="{9AA1248D-8E0D-485C-A028-F5D514952E3E}" type="pres">
      <dgm:prSet presAssocID="{B7701610-BAE0-4DE8-B420-994680B02C5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62A963F-2ED1-42BB-992D-01F9E0C6E394}" type="pres">
      <dgm:prSet presAssocID="{EE345741-ED3A-41E0-A12D-2D54E7700CA4}" presName="composite" presStyleCnt="0"/>
      <dgm:spPr/>
    </dgm:pt>
    <dgm:pt modelId="{5E8371F0-B28C-44A9-B27A-AA5F52BAD4AF}" type="pres">
      <dgm:prSet presAssocID="{EE345741-ED3A-41E0-A12D-2D54E7700CA4}" presName="bentUpArrow1" presStyleLbl="alignImgPlace1" presStyleIdx="0" presStyleCnt="2"/>
      <dgm:spPr/>
    </dgm:pt>
    <dgm:pt modelId="{B2037D5B-A9EB-4EF8-A477-202941012221}" type="pres">
      <dgm:prSet presAssocID="{EE345741-ED3A-41E0-A12D-2D54E7700CA4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DACCF-07BD-4D37-B674-4F38F64B0F30}" type="pres">
      <dgm:prSet presAssocID="{EE345741-ED3A-41E0-A12D-2D54E7700CA4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CA7FC-07A3-42CF-B4D6-D632986F968F}" type="pres">
      <dgm:prSet presAssocID="{94A9A55F-3150-4CB0-AF3E-E8D57A76EB36}" presName="sibTrans" presStyleCnt="0"/>
      <dgm:spPr/>
    </dgm:pt>
    <dgm:pt modelId="{3B59EA7F-FD1F-44FC-AED5-E854AC763F77}" type="pres">
      <dgm:prSet presAssocID="{03781FAA-B3BD-4C5D-85E5-6F91DB9D1288}" presName="composite" presStyleCnt="0"/>
      <dgm:spPr/>
    </dgm:pt>
    <dgm:pt modelId="{76E4EE77-3AA7-4EAC-A72D-77D2E7D783DC}" type="pres">
      <dgm:prSet presAssocID="{03781FAA-B3BD-4C5D-85E5-6F91DB9D1288}" presName="bentUpArrow1" presStyleLbl="alignImgPlace1" presStyleIdx="1" presStyleCnt="2"/>
      <dgm:spPr/>
    </dgm:pt>
    <dgm:pt modelId="{7D3DB8B8-B464-4B1A-8967-8922ADA7A27F}" type="pres">
      <dgm:prSet presAssocID="{03781FAA-B3BD-4C5D-85E5-6F91DB9D1288}" presName="ParentText" presStyleLbl="node1" presStyleIdx="1" presStyleCnt="3" custScaleX="1016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C05FC-500E-4CEB-A314-FF737E5F4A92}" type="pres">
      <dgm:prSet presAssocID="{03781FAA-B3BD-4C5D-85E5-6F91DB9D128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67077-7AF1-4357-A1FE-8ED19F19BBEF}" type="pres">
      <dgm:prSet presAssocID="{190BAD83-DB0E-446B-8CFD-88E1B8F2E0D1}" presName="sibTrans" presStyleCnt="0"/>
      <dgm:spPr/>
    </dgm:pt>
    <dgm:pt modelId="{C605BE9C-0517-403E-A9D2-7444D7174808}" type="pres">
      <dgm:prSet presAssocID="{903580BC-A666-4B7E-A35C-D885542E2A0A}" presName="composite" presStyleCnt="0"/>
      <dgm:spPr/>
    </dgm:pt>
    <dgm:pt modelId="{167D9AE7-BA3F-4D77-8343-89253093A824}" type="pres">
      <dgm:prSet presAssocID="{903580BC-A666-4B7E-A35C-D885542E2A0A}" presName="ParentText" presStyleLbl="node1" presStyleIdx="2" presStyleCnt="3" custScaleX="13926" custScaleY="7478" custLinFactNeighborX="11727" custLinFactNeighborY="138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31E0DC-39D0-4C92-845D-C298521FECBD}" srcId="{B7701610-BAE0-4DE8-B420-994680B02C54}" destId="{03781FAA-B3BD-4C5D-85E5-6F91DB9D1288}" srcOrd="1" destOrd="0" parTransId="{FB5889A1-E640-4107-9746-5879B0EAE038}" sibTransId="{190BAD83-DB0E-446B-8CFD-88E1B8F2E0D1}"/>
    <dgm:cxn modelId="{3FA24056-396D-4945-87B4-D94CCC94D14D}" srcId="{B7701610-BAE0-4DE8-B420-994680B02C54}" destId="{EE345741-ED3A-41E0-A12D-2D54E7700CA4}" srcOrd="0" destOrd="0" parTransId="{2A94599F-B55A-4529-9335-205C67BF38A5}" sibTransId="{94A9A55F-3150-4CB0-AF3E-E8D57A76EB36}"/>
    <dgm:cxn modelId="{DBC3F4C0-FA11-40B4-BD35-834477BAD35F}" type="presOf" srcId="{903580BC-A666-4B7E-A35C-D885542E2A0A}" destId="{167D9AE7-BA3F-4D77-8343-89253093A824}" srcOrd="0" destOrd="0" presId="urn:microsoft.com/office/officeart/2005/8/layout/StepDownProcess"/>
    <dgm:cxn modelId="{BD7E13D8-7979-4013-B07B-6E38B9C34210}" type="presOf" srcId="{B7701610-BAE0-4DE8-B420-994680B02C54}" destId="{9AA1248D-8E0D-485C-A028-F5D514952E3E}" srcOrd="0" destOrd="0" presId="urn:microsoft.com/office/officeart/2005/8/layout/StepDownProcess"/>
    <dgm:cxn modelId="{A159F988-8365-435B-969B-723B16811C99}" srcId="{B7701610-BAE0-4DE8-B420-994680B02C54}" destId="{903580BC-A666-4B7E-A35C-D885542E2A0A}" srcOrd="2" destOrd="0" parTransId="{3D825356-34B4-4FB0-800D-D2EBF4E46CDE}" sibTransId="{3EA1FD52-D8D8-4B13-B1C5-48D77A7C545C}"/>
    <dgm:cxn modelId="{F443F81B-03C0-4B4A-AFA4-0F112E11A121}" type="presOf" srcId="{03781FAA-B3BD-4C5D-85E5-6F91DB9D1288}" destId="{7D3DB8B8-B464-4B1A-8967-8922ADA7A27F}" srcOrd="0" destOrd="0" presId="urn:microsoft.com/office/officeart/2005/8/layout/StepDownProcess"/>
    <dgm:cxn modelId="{11E0AE3A-55AB-4675-B949-B52DB67CDC68}" type="presOf" srcId="{EE345741-ED3A-41E0-A12D-2D54E7700CA4}" destId="{B2037D5B-A9EB-4EF8-A477-202941012221}" srcOrd="0" destOrd="0" presId="urn:microsoft.com/office/officeart/2005/8/layout/StepDownProcess"/>
    <dgm:cxn modelId="{25E756AC-7836-461D-B5B2-4E04E9CC085F}" type="presParOf" srcId="{9AA1248D-8E0D-485C-A028-F5D514952E3E}" destId="{662A963F-2ED1-42BB-992D-01F9E0C6E394}" srcOrd="0" destOrd="0" presId="urn:microsoft.com/office/officeart/2005/8/layout/StepDownProcess"/>
    <dgm:cxn modelId="{A67C8AE9-9032-4650-9375-2BBBB9704809}" type="presParOf" srcId="{662A963F-2ED1-42BB-992D-01F9E0C6E394}" destId="{5E8371F0-B28C-44A9-B27A-AA5F52BAD4AF}" srcOrd="0" destOrd="0" presId="urn:microsoft.com/office/officeart/2005/8/layout/StepDownProcess"/>
    <dgm:cxn modelId="{803780CA-1910-422B-9545-01DA7307DCA2}" type="presParOf" srcId="{662A963F-2ED1-42BB-992D-01F9E0C6E394}" destId="{B2037D5B-A9EB-4EF8-A477-202941012221}" srcOrd="1" destOrd="0" presId="urn:microsoft.com/office/officeart/2005/8/layout/StepDownProcess"/>
    <dgm:cxn modelId="{5126FF9F-2946-4BA1-A3CC-8D0839E78F27}" type="presParOf" srcId="{662A963F-2ED1-42BB-992D-01F9E0C6E394}" destId="{C2FDACCF-07BD-4D37-B674-4F38F64B0F30}" srcOrd="2" destOrd="0" presId="urn:microsoft.com/office/officeart/2005/8/layout/StepDownProcess"/>
    <dgm:cxn modelId="{41FF5D0D-EE1A-4256-96CB-F67723F9C394}" type="presParOf" srcId="{9AA1248D-8E0D-485C-A028-F5D514952E3E}" destId="{6BACA7FC-07A3-42CF-B4D6-D632986F968F}" srcOrd="1" destOrd="0" presId="urn:microsoft.com/office/officeart/2005/8/layout/StepDownProcess"/>
    <dgm:cxn modelId="{85C3D32E-89D3-486F-91FB-3ABD4DF45018}" type="presParOf" srcId="{9AA1248D-8E0D-485C-A028-F5D514952E3E}" destId="{3B59EA7F-FD1F-44FC-AED5-E854AC763F77}" srcOrd="2" destOrd="0" presId="urn:microsoft.com/office/officeart/2005/8/layout/StepDownProcess"/>
    <dgm:cxn modelId="{81326F53-4466-409A-AE3C-A4F431245962}" type="presParOf" srcId="{3B59EA7F-FD1F-44FC-AED5-E854AC763F77}" destId="{76E4EE77-3AA7-4EAC-A72D-77D2E7D783DC}" srcOrd="0" destOrd="0" presId="urn:microsoft.com/office/officeart/2005/8/layout/StepDownProcess"/>
    <dgm:cxn modelId="{E10BB2D7-AD12-41C0-B223-F47D973F48C7}" type="presParOf" srcId="{3B59EA7F-FD1F-44FC-AED5-E854AC763F77}" destId="{7D3DB8B8-B464-4B1A-8967-8922ADA7A27F}" srcOrd="1" destOrd="0" presId="urn:microsoft.com/office/officeart/2005/8/layout/StepDownProcess"/>
    <dgm:cxn modelId="{9199CDD9-36D8-4311-A647-001FAF45967C}" type="presParOf" srcId="{3B59EA7F-FD1F-44FC-AED5-E854AC763F77}" destId="{83FC05FC-500E-4CEB-A314-FF737E5F4A92}" srcOrd="2" destOrd="0" presId="urn:microsoft.com/office/officeart/2005/8/layout/StepDownProcess"/>
    <dgm:cxn modelId="{F3BB698F-DCD1-4C9F-926D-CF4ED945BF70}" type="presParOf" srcId="{9AA1248D-8E0D-485C-A028-F5D514952E3E}" destId="{07167077-7AF1-4357-A1FE-8ED19F19BBEF}" srcOrd="3" destOrd="0" presId="urn:microsoft.com/office/officeart/2005/8/layout/StepDownProcess"/>
    <dgm:cxn modelId="{0DF6F940-601D-4116-857F-5F1304404A80}" type="presParOf" srcId="{9AA1248D-8E0D-485C-A028-F5D514952E3E}" destId="{C605BE9C-0517-403E-A9D2-7444D7174808}" srcOrd="4" destOrd="0" presId="urn:microsoft.com/office/officeart/2005/8/layout/StepDownProcess"/>
    <dgm:cxn modelId="{2B3FF050-1416-49F9-85EE-080F8068CF91}" type="presParOf" srcId="{C605BE9C-0517-403E-A9D2-7444D7174808}" destId="{167D9AE7-BA3F-4D77-8343-89253093A82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51B4E-4569-4164-8416-7A67AEE47A1F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CACB4AF-3737-4DCE-A9A2-F96BBF6EE439}">
      <dgm:prSet phldrT="[Текст]" custT="1"/>
      <dgm:spPr/>
      <dgm:t>
        <a:bodyPr/>
        <a:lstStyle/>
        <a:p>
          <a:r>
            <a: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West Germanic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3E1A8-08CE-4551-937C-E794D6F88AD6}" type="parTrans" cxnId="{16CA0DC3-92D5-426E-80CB-B9F36056E749}">
      <dgm:prSet/>
      <dgm:spPr/>
      <dgm:t>
        <a:bodyPr/>
        <a:lstStyle/>
        <a:p>
          <a:endParaRPr lang="ru-RU"/>
        </a:p>
      </dgm:t>
    </dgm:pt>
    <dgm:pt modelId="{972FB9C6-F68F-43D5-9402-4ADFDB8A7740}" type="sibTrans" cxnId="{16CA0DC3-92D5-426E-80CB-B9F36056E749}">
      <dgm:prSet/>
      <dgm:spPr/>
      <dgm:t>
        <a:bodyPr/>
        <a:lstStyle/>
        <a:p>
          <a:endParaRPr lang="ru-RU"/>
        </a:p>
      </dgm:t>
    </dgm:pt>
    <dgm:pt modelId="{41244516-1670-4A71-A1AF-EA423F1F4877}">
      <dgm:prSet phldrT="[Текст]" custT="1"/>
      <dgm:spPr/>
      <dgm:t>
        <a:bodyPr/>
        <a:lstStyle/>
        <a:p>
          <a:r>
            <a: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Anglo-Frisian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19FA7-24D9-4226-8E78-1BE14B93B10E}" type="parTrans" cxnId="{3A33C306-3258-483F-A9FB-4CB2B7E89851}">
      <dgm:prSet/>
      <dgm:spPr/>
      <dgm:t>
        <a:bodyPr/>
        <a:lstStyle/>
        <a:p>
          <a:endParaRPr lang="ru-RU"/>
        </a:p>
      </dgm:t>
    </dgm:pt>
    <dgm:pt modelId="{FA910D5E-D6C2-4BD7-B4C1-128579168C6B}" type="sibTrans" cxnId="{3A33C306-3258-483F-A9FB-4CB2B7E89851}">
      <dgm:prSet/>
      <dgm:spPr/>
      <dgm:t>
        <a:bodyPr/>
        <a:lstStyle/>
        <a:p>
          <a:endParaRPr lang="ru-RU"/>
        </a:p>
      </dgm:t>
    </dgm:pt>
    <dgm:pt modelId="{7A3DE01B-CEFD-4E9C-835A-B690DEAE2C7D}">
      <dgm:prSet phldrT="[Текст]" custT="1"/>
      <dgm:spPr/>
      <dgm:t>
        <a:bodyPr/>
        <a:lstStyle/>
        <a:p>
          <a:r>
            <a: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English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9A017-CBD1-4CE9-978C-A3C45682A758}" type="parTrans" cxnId="{64AA1D6A-4113-4082-A8E6-CA264DD5CF7A}">
      <dgm:prSet/>
      <dgm:spPr/>
      <dgm:t>
        <a:bodyPr/>
        <a:lstStyle/>
        <a:p>
          <a:endParaRPr lang="ru-RU"/>
        </a:p>
      </dgm:t>
    </dgm:pt>
    <dgm:pt modelId="{A0E8B5B8-A38F-4531-BE00-63F08B759142}" type="sibTrans" cxnId="{64AA1D6A-4113-4082-A8E6-CA264DD5CF7A}">
      <dgm:prSet/>
      <dgm:spPr/>
      <dgm:t>
        <a:bodyPr/>
        <a:lstStyle/>
        <a:p>
          <a:endParaRPr lang="ru-RU"/>
        </a:p>
      </dgm:t>
    </dgm:pt>
    <dgm:pt modelId="{4DEDBCD5-7F76-46DD-9FA4-C115B931171B}" type="pres">
      <dgm:prSet presAssocID="{64051B4E-4569-4164-8416-7A67AEE47A1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FE26371-13FE-447F-9849-55FD7B96A40A}" type="pres">
      <dgm:prSet presAssocID="{DCACB4AF-3737-4DCE-A9A2-F96BBF6EE439}" presName="composite" presStyleCnt="0"/>
      <dgm:spPr/>
    </dgm:pt>
    <dgm:pt modelId="{5470F225-F76B-4AF3-8975-80757BDDA2CD}" type="pres">
      <dgm:prSet presAssocID="{DCACB4AF-3737-4DCE-A9A2-F96BBF6EE439}" presName="bentUpArrow1" presStyleLbl="alignImgPlace1" presStyleIdx="0" presStyleCnt="2"/>
      <dgm:spPr/>
    </dgm:pt>
    <dgm:pt modelId="{ADBC13CD-FE0B-4182-9875-65A2ABEB69D4}" type="pres">
      <dgm:prSet presAssocID="{DCACB4AF-3737-4DCE-A9A2-F96BBF6EE439}" presName="ParentText" presStyleLbl="node1" presStyleIdx="0" presStyleCnt="3" custScaleX="1314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68027-5DCB-4677-BB45-8003EF499596}" type="pres">
      <dgm:prSet presAssocID="{DCACB4AF-3737-4DCE-A9A2-F96BBF6EE43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52B36-92A3-4E66-9F26-94D88ECEF293}" type="pres">
      <dgm:prSet presAssocID="{972FB9C6-F68F-43D5-9402-4ADFDB8A7740}" presName="sibTrans" presStyleCnt="0"/>
      <dgm:spPr/>
    </dgm:pt>
    <dgm:pt modelId="{EBA8E3B0-09C0-46EF-BC33-EA78B9167828}" type="pres">
      <dgm:prSet presAssocID="{41244516-1670-4A71-A1AF-EA423F1F4877}" presName="composite" presStyleCnt="0"/>
      <dgm:spPr/>
    </dgm:pt>
    <dgm:pt modelId="{CFB62606-7E3A-4AD6-9B07-63CC455E5DA8}" type="pres">
      <dgm:prSet presAssocID="{41244516-1670-4A71-A1AF-EA423F1F4877}" presName="bentUpArrow1" presStyleLbl="alignImgPlace1" presStyleIdx="1" presStyleCnt="2"/>
      <dgm:spPr/>
    </dgm:pt>
    <dgm:pt modelId="{68AE93C4-3D71-41C6-B87E-323AFB1C1D78}" type="pres">
      <dgm:prSet presAssocID="{41244516-1670-4A71-A1AF-EA423F1F4877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89C18-D8DE-4428-BDBD-28BADA0AB153}" type="pres">
      <dgm:prSet presAssocID="{41244516-1670-4A71-A1AF-EA423F1F4877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AE9D2-C2ED-4B8D-9BF9-9A72BFC553F9}" type="pres">
      <dgm:prSet presAssocID="{FA910D5E-D6C2-4BD7-B4C1-128579168C6B}" presName="sibTrans" presStyleCnt="0"/>
      <dgm:spPr/>
    </dgm:pt>
    <dgm:pt modelId="{904594D5-7731-4AF1-9D0B-C376823E07E8}" type="pres">
      <dgm:prSet presAssocID="{7A3DE01B-CEFD-4E9C-835A-B690DEAE2C7D}" presName="composite" presStyleCnt="0"/>
      <dgm:spPr/>
    </dgm:pt>
    <dgm:pt modelId="{0541FB9E-6AF8-470F-9F31-6F35D795EFB9}" type="pres">
      <dgm:prSet presAssocID="{7A3DE01B-CEFD-4E9C-835A-B690DEAE2C7D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A12D37-B04E-4787-A38E-8C6F73C5747A}" type="presOf" srcId="{41244516-1670-4A71-A1AF-EA423F1F4877}" destId="{68AE93C4-3D71-41C6-B87E-323AFB1C1D78}" srcOrd="0" destOrd="0" presId="urn:microsoft.com/office/officeart/2005/8/layout/StepDownProcess"/>
    <dgm:cxn modelId="{03E8E0DD-1BDB-4AD6-8755-7784D6FAB350}" type="presOf" srcId="{7A3DE01B-CEFD-4E9C-835A-B690DEAE2C7D}" destId="{0541FB9E-6AF8-470F-9F31-6F35D795EFB9}" srcOrd="0" destOrd="0" presId="urn:microsoft.com/office/officeart/2005/8/layout/StepDownProcess"/>
    <dgm:cxn modelId="{64AA1D6A-4113-4082-A8E6-CA264DD5CF7A}" srcId="{64051B4E-4569-4164-8416-7A67AEE47A1F}" destId="{7A3DE01B-CEFD-4E9C-835A-B690DEAE2C7D}" srcOrd="2" destOrd="0" parTransId="{6099A017-CBD1-4CE9-978C-A3C45682A758}" sibTransId="{A0E8B5B8-A38F-4531-BE00-63F08B759142}"/>
    <dgm:cxn modelId="{EB1BA904-5C6C-478B-8434-0271606890E1}" type="presOf" srcId="{DCACB4AF-3737-4DCE-A9A2-F96BBF6EE439}" destId="{ADBC13CD-FE0B-4182-9875-65A2ABEB69D4}" srcOrd="0" destOrd="0" presId="urn:microsoft.com/office/officeart/2005/8/layout/StepDownProcess"/>
    <dgm:cxn modelId="{E9D4676E-3CEA-47E6-8738-2D5C4C1CC619}" type="presOf" srcId="{64051B4E-4569-4164-8416-7A67AEE47A1F}" destId="{4DEDBCD5-7F76-46DD-9FA4-C115B931171B}" srcOrd="0" destOrd="0" presId="urn:microsoft.com/office/officeart/2005/8/layout/StepDownProcess"/>
    <dgm:cxn modelId="{3A33C306-3258-483F-A9FB-4CB2B7E89851}" srcId="{64051B4E-4569-4164-8416-7A67AEE47A1F}" destId="{41244516-1670-4A71-A1AF-EA423F1F4877}" srcOrd="1" destOrd="0" parTransId="{A6719FA7-24D9-4226-8E78-1BE14B93B10E}" sibTransId="{FA910D5E-D6C2-4BD7-B4C1-128579168C6B}"/>
    <dgm:cxn modelId="{16CA0DC3-92D5-426E-80CB-B9F36056E749}" srcId="{64051B4E-4569-4164-8416-7A67AEE47A1F}" destId="{DCACB4AF-3737-4DCE-A9A2-F96BBF6EE439}" srcOrd="0" destOrd="0" parTransId="{1193E1A8-08CE-4551-937C-E794D6F88AD6}" sibTransId="{972FB9C6-F68F-43D5-9402-4ADFDB8A7740}"/>
    <dgm:cxn modelId="{C7418BA5-01A4-4DD9-BE76-DBE7F57FB2FB}" type="presParOf" srcId="{4DEDBCD5-7F76-46DD-9FA4-C115B931171B}" destId="{8FE26371-13FE-447F-9849-55FD7B96A40A}" srcOrd="0" destOrd="0" presId="urn:microsoft.com/office/officeart/2005/8/layout/StepDownProcess"/>
    <dgm:cxn modelId="{88131ACF-25C2-47D1-8298-79CD0D7E502F}" type="presParOf" srcId="{8FE26371-13FE-447F-9849-55FD7B96A40A}" destId="{5470F225-F76B-4AF3-8975-80757BDDA2CD}" srcOrd="0" destOrd="0" presId="urn:microsoft.com/office/officeart/2005/8/layout/StepDownProcess"/>
    <dgm:cxn modelId="{C7104FB7-69D1-450D-B346-F78A61449C7E}" type="presParOf" srcId="{8FE26371-13FE-447F-9849-55FD7B96A40A}" destId="{ADBC13CD-FE0B-4182-9875-65A2ABEB69D4}" srcOrd="1" destOrd="0" presId="urn:microsoft.com/office/officeart/2005/8/layout/StepDownProcess"/>
    <dgm:cxn modelId="{4C0C2E32-8FCB-48DB-A857-BCD7B3ED3C1D}" type="presParOf" srcId="{8FE26371-13FE-447F-9849-55FD7B96A40A}" destId="{F5A68027-5DCB-4677-BB45-8003EF499596}" srcOrd="2" destOrd="0" presId="urn:microsoft.com/office/officeart/2005/8/layout/StepDownProcess"/>
    <dgm:cxn modelId="{38F5E079-BC70-4FBE-8955-2D21E8DCA79B}" type="presParOf" srcId="{4DEDBCD5-7F76-46DD-9FA4-C115B931171B}" destId="{5BC52B36-92A3-4E66-9F26-94D88ECEF293}" srcOrd="1" destOrd="0" presId="urn:microsoft.com/office/officeart/2005/8/layout/StepDownProcess"/>
    <dgm:cxn modelId="{83A2475B-0797-4AC0-88F9-BF97D2FD9DEC}" type="presParOf" srcId="{4DEDBCD5-7F76-46DD-9FA4-C115B931171B}" destId="{EBA8E3B0-09C0-46EF-BC33-EA78B9167828}" srcOrd="2" destOrd="0" presId="urn:microsoft.com/office/officeart/2005/8/layout/StepDownProcess"/>
    <dgm:cxn modelId="{314F7C66-D900-4F22-AE5D-A8982041C818}" type="presParOf" srcId="{EBA8E3B0-09C0-46EF-BC33-EA78B9167828}" destId="{CFB62606-7E3A-4AD6-9B07-63CC455E5DA8}" srcOrd="0" destOrd="0" presId="urn:microsoft.com/office/officeart/2005/8/layout/StepDownProcess"/>
    <dgm:cxn modelId="{92FC4802-094C-40AE-AB8D-49C3858BCCED}" type="presParOf" srcId="{EBA8E3B0-09C0-46EF-BC33-EA78B9167828}" destId="{68AE93C4-3D71-41C6-B87E-323AFB1C1D78}" srcOrd="1" destOrd="0" presId="urn:microsoft.com/office/officeart/2005/8/layout/StepDownProcess"/>
    <dgm:cxn modelId="{9B030C8E-0298-4C57-BC3F-B725BDBD5C74}" type="presParOf" srcId="{EBA8E3B0-09C0-46EF-BC33-EA78B9167828}" destId="{3C489C18-D8DE-4428-BDBD-28BADA0AB153}" srcOrd="2" destOrd="0" presId="urn:microsoft.com/office/officeart/2005/8/layout/StepDownProcess"/>
    <dgm:cxn modelId="{8B8D6681-9FE2-4E4F-AC01-918DCC8B019E}" type="presParOf" srcId="{4DEDBCD5-7F76-46DD-9FA4-C115B931171B}" destId="{71EAE9D2-C2ED-4B8D-9BF9-9A72BFC553F9}" srcOrd="3" destOrd="0" presId="urn:microsoft.com/office/officeart/2005/8/layout/StepDownProcess"/>
    <dgm:cxn modelId="{A1FEBE0B-72BD-4C58-850E-F34E2E115CED}" type="presParOf" srcId="{4DEDBCD5-7F76-46DD-9FA4-C115B931171B}" destId="{904594D5-7731-4AF1-9D0B-C376823E07E8}" srcOrd="4" destOrd="0" presId="urn:microsoft.com/office/officeart/2005/8/layout/StepDownProcess"/>
    <dgm:cxn modelId="{BEF78FE9-82D9-4199-8F14-9EA5DDF8BC15}" type="presParOf" srcId="{904594D5-7731-4AF1-9D0B-C376823E07E8}" destId="{0541FB9E-6AF8-470F-9F31-6F35D795EF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371F0-B28C-44A9-B27A-AA5F52BAD4AF}">
      <dsp:nvSpPr>
        <dsp:cNvPr id="0" name=""/>
        <dsp:cNvSpPr/>
      </dsp:nvSpPr>
      <dsp:spPr>
        <a:xfrm rot="5400000">
          <a:off x="696566" y="1008419"/>
          <a:ext cx="874473" cy="9955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37D5B-A9EB-4EF8-A477-202941012221}">
      <dsp:nvSpPr>
        <dsp:cNvPr id="0" name=""/>
        <dsp:cNvSpPr/>
      </dsp:nvSpPr>
      <dsp:spPr>
        <a:xfrm>
          <a:off x="464883" y="39047"/>
          <a:ext cx="1472099" cy="1030421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Indo-European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5193" y="89357"/>
        <a:ext cx="1371479" cy="929801"/>
      </dsp:txXfrm>
    </dsp:sp>
    <dsp:sp modelId="{C2FDACCF-07BD-4D37-B674-4F38F64B0F30}">
      <dsp:nvSpPr>
        <dsp:cNvPr id="0" name=""/>
        <dsp:cNvSpPr/>
      </dsp:nvSpPr>
      <dsp:spPr>
        <a:xfrm>
          <a:off x="1936982" y="137321"/>
          <a:ext cx="1070664" cy="832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E4EE77-3AA7-4EAC-A72D-77D2E7D783DC}">
      <dsp:nvSpPr>
        <dsp:cNvPr id="0" name=""/>
        <dsp:cNvSpPr/>
      </dsp:nvSpPr>
      <dsp:spPr>
        <a:xfrm rot="5400000">
          <a:off x="1929384" y="2165922"/>
          <a:ext cx="874473" cy="9955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DB8B8-B464-4B1A-8967-8922ADA7A27F}">
      <dsp:nvSpPr>
        <dsp:cNvPr id="0" name=""/>
        <dsp:cNvSpPr/>
      </dsp:nvSpPr>
      <dsp:spPr>
        <a:xfrm>
          <a:off x="1685410" y="1196551"/>
          <a:ext cx="1496683" cy="1030421"/>
        </a:xfrm>
        <a:prstGeom prst="roundRect">
          <a:avLst>
            <a:gd name="adj" fmla="val 1667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Germanic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5720" y="1246861"/>
        <a:ext cx="1396063" cy="929801"/>
      </dsp:txXfrm>
    </dsp:sp>
    <dsp:sp modelId="{83FC05FC-500E-4CEB-A314-FF737E5F4A92}">
      <dsp:nvSpPr>
        <dsp:cNvPr id="0" name=""/>
        <dsp:cNvSpPr/>
      </dsp:nvSpPr>
      <dsp:spPr>
        <a:xfrm>
          <a:off x="3169801" y="1294825"/>
          <a:ext cx="1070664" cy="832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D9AE7-BA3F-4D77-8343-89253093A824}">
      <dsp:nvSpPr>
        <dsp:cNvPr id="0" name=""/>
        <dsp:cNvSpPr/>
      </dsp:nvSpPr>
      <dsp:spPr>
        <a:xfrm>
          <a:off x="3078570" y="2497004"/>
          <a:ext cx="205004" cy="77054"/>
        </a:xfrm>
        <a:prstGeom prst="roundRect">
          <a:avLst>
            <a:gd name="adj" fmla="val 166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082332" y="2500766"/>
        <a:ext cx="197480" cy="69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0F225-F76B-4AF3-8975-80757BDDA2CD}">
      <dsp:nvSpPr>
        <dsp:cNvPr id="0" name=""/>
        <dsp:cNvSpPr/>
      </dsp:nvSpPr>
      <dsp:spPr>
        <a:xfrm rot="5400000">
          <a:off x="1100032" y="915664"/>
          <a:ext cx="809826" cy="9219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C13CD-FE0B-4182-9875-65A2ABEB69D4}">
      <dsp:nvSpPr>
        <dsp:cNvPr id="0" name=""/>
        <dsp:cNvSpPr/>
      </dsp:nvSpPr>
      <dsp:spPr>
        <a:xfrm>
          <a:off x="670824" y="17955"/>
          <a:ext cx="1792578" cy="95424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West Germanic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7415" y="64546"/>
        <a:ext cx="1699396" cy="861063"/>
      </dsp:txXfrm>
    </dsp:sp>
    <dsp:sp modelId="{F5A68027-5DCB-4677-BB45-8003EF499596}">
      <dsp:nvSpPr>
        <dsp:cNvPr id="0" name=""/>
        <dsp:cNvSpPr/>
      </dsp:nvSpPr>
      <dsp:spPr>
        <a:xfrm>
          <a:off x="2248748" y="108964"/>
          <a:ext cx="991513" cy="771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62606-7E3A-4AD6-9B07-63CC455E5DA8}">
      <dsp:nvSpPr>
        <dsp:cNvPr id="0" name=""/>
        <dsp:cNvSpPr/>
      </dsp:nvSpPr>
      <dsp:spPr>
        <a:xfrm rot="5400000">
          <a:off x="2118709" y="1987597"/>
          <a:ext cx="809826" cy="9219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7344354"/>
            <a:satOff val="-15375"/>
            <a:lumOff val="105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E93C4-3D71-41C6-B87E-323AFB1C1D78}">
      <dsp:nvSpPr>
        <dsp:cNvPr id="0" name=""/>
        <dsp:cNvSpPr/>
      </dsp:nvSpPr>
      <dsp:spPr>
        <a:xfrm>
          <a:off x="1904154" y="1089888"/>
          <a:ext cx="1363270" cy="954245"/>
        </a:xfrm>
        <a:prstGeom prst="roundRect">
          <a:avLst>
            <a:gd name="adj" fmla="val 166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Anglo-Frisian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0745" y="1136479"/>
        <a:ext cx="1270088" cy="861063"/>
      </dsp:txXfrm>
    </dsp:sp>
    <dsp:sp modelId="{3C489C18-D8DE-4428-BDBD-28BADA0AB153}">
      <dsp:nvSpPr>
        <dsp:cNvPr id="0" name=""/>
        <dsp:cNvSpPr/>
      </dsp:nvSpPr>
      <dsp:spPr>
        <a:xfrm>
          <a:off x="3267425" y="1180897"/>
          <a:ext cx="991513" cy="771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1FB9E-6AF8-470F-9F31-6F35D795EFB9}">
      <dsp:nvSpPr>
        <dsp:cNvPr id="0" name=""/>
        <dsp:cNvSpPr/>
      </dsp:nvSpPr>
      <dsp:spPr>
        <a:xfrm>
          <a:off x="3137484" y="2161820"/>
          <a:ext cx="1363270" cy="954245"/>
        </a:xfrm>
        <a:prstGeom prst="roundRect">
          <a:avLst>
            <a:gd name="adj" fmla="val 166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English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4075" y="2208411"/>
        <a:ext cx="1270088" cy="861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6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6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8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4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4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4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0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1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7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72D6-C500-42E2-BDAD-118045D2FE4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7F252-0FAD-4604-9F1F-000CDBA4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" y="849086"/>
            <a:ext cx="9082836" cy="60350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7098" y="581577"/>
            <a:ext cx="7528356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қаласы Білім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МКҚК «Алматы флористика және технология </a:t>
            </a:r>
            <a:r>
              <a:rPr lang="ru-RU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колледжі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4" y="700792"/>
            <a:ext cx="1239224" cy="12657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17569" y="4060894"/>
            <a:ext cx="5190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kk-KZ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Оспангалиева Гүлгерім </a:t>
            </a:r>
          </a:p>
          <a:p>
            <a:pPr lvl="0" algn="ctr" defTabSz="914400"/>
            <a:r>
              <a:rPr lang="kk-KZ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Төленқызы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/>
            <a:r>
              <a:rPr lang="kk-KZ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 </a:t>
            </a:r>
          </a:p>
          <a:p>
            <a:pPr lvl="0" algn="ctr" defTabSz="914400"/>
            <a:r>
              <a:rPr lang="kk-KZ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2-курс </a:t>
            </a:r>
          </a:p>
        </p:txBody>
      </p:sp>
    </p:spTree>
    <p:extLst>
      <p:ext uri="{BB962C8B-B14F-4D97-AF65-F5344CB8AC3E}">
        <p14:creationId xmlns:p14="http://schemas.microsoft.com/office/powerpoint/2010/main" val="15431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1593" y="1536174"/>
            <a:ext cx="81008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ENGLISH </a:t>
            </a:r>
            <a:r>
              <a:rPr lang="en-GB" sz="4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BORROWED WORDS IN </a:t>
            </a:r>
            <a:r>
              <a:rPr lang="en-US" sz="4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</a:p>
          <a:p>
            <a:pPr marL="571500" lvl="0" indent="-571500" algn="ctr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FACTS ABOUT THE ENGLISH </a:t>
            </a:r>
            <a:r>
              <a:rPr lang="en-US" sz="4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endParaRPr lang="en-US" sz="40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96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3975" y="383769"/>
            <a:ext cx="33270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095411"/>
              </p:ext>
            </p:extLst>
          </p:nvPr>
        </p:nvGraphicFramePr>
        <p:xfrm>
          <a:off x="928888" y="1446620"/>
          <a:ext cx="7416621" cy="43102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03774">
                  <a:extLst>
                    <a:ext uri="{9D8B030D-6E8A-4147-A177-3AD203B41FA5}">
                      <a16:colId xmlns:a16="http://schemas.microsoft.com/office/drawing/2014/main" val="3724124338"/>
                    </a:ext>
                  </a:extLst>
                </a:gridCol>
                <a:gridCol w="2481957">
                  <a:extLst>
                    <a:ext uri="{9D8B030D-6E8A-4147-A177-3AD203B41FA5}">
                      <a16:colId xmlns:a16="http://schemas.microsoft.com/office/drawing/2014/main" val="2807361175"/>
                    </a:ext>
                  </a:extLst>
                </a:gridCol>
                <a:gridCol w="3030890">
                  <a:extLst>
                    <a:ext uri="{9D8B030D-6E8A-4147-A177-3AD203B41FA5}">
                      <a16:colId xmlns:a16="http://schemas.microsoft.com/office/drawing/2014/main" val="2899673890"/>
                    </a:ext>
                  </a:extLst>
                </a:gridCol>
              </a:tblGrid>
              <a:tr h="4002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Kazakh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453929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Mother tongue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тілі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родной язык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22463"/>
                  </a:ext>
                </a:extLst>
              </a:tr>
              <a:tr h="70811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United Nations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Біріккен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Ұлттар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Ұйымы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Объединенных Наций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702537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бастапқы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071602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borrow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кірігу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заимствовать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86902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crowd out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ығыстыру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вытеснять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290730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exist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 болу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существовать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269265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trader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саудагерлер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купец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31520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church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шіркеу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церковь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780169"/>
                  </a:ext>
                </a:extLst>
              </a:tr>
              <a:tr h="4002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medieval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орта ғасырларда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средневековый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336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1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1875" y="848766"/>
            <a:ext cx="60713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ENGLISH LANGUAGE</a:t>
            </a:r>
            <a:endParaRPr lang="en-US" sz="44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761" y="2488499"/>
            <a:ext cx="79462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name “English” comes from the “Angles”,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Germanic people who settled in Britain in the first millennium A.D.. They ultimately derived their name from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northern Germany, and of course they gave their name to the area now known as England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Germanic language that was first spoken in early medieval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England.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has developed over the course of more than 1,400 years</a:t>
            </a:r>
          </a:p>
        </p:txBody>
      </p:sp>
    </p:spTree>
    <p:extLst>
      <p:ext uri="{BB962C8B-B14F-4D97-AF65-F5344CB8AC3E}">
        <p14:creationId xmlns:p14="http://schemas.microsoft.com/office/powerpoint/2010/main" val="11170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646608" y="875712"/>
            <a:ext cx="4275786" cy="6568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WRITING SYSTEM </a:t>
            </a:r>
            <a:endParaRPr lang="en-US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36372" y="2047741"/>
            <a:ext cx="3078051" cy="12621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 the 9th century, English has been written in a Latin alphabet (also called Roman alphabet). </a:t>
            </a:r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46230" y="3751244"/>
            <a:ext cx="3876541" cy="222900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Earlier Old English texts in Anglo-Saxon runes are only short inscriptions. The great majority of literary works in Old English that survive to today are written in the Roman alphabet. </a:t>
            </a:r>
            <a:endParaRPr lang="en-US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23156" y="2080353"/>
            <a:ext cx="3078051" cy="12621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odern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 alphabet contains 26 letters of the Latin script.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052293" y="1532534"/>
            <a:ext cx="1262130" cy="5152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</p:cNvCxnSpPr>
          <p:nvPr/>
        </p:nvCxnSpPr>
        <p:spPr>
          <a:xfrm>
            <a:off x="2775398" y="3309870"/>
            <a:ext cx="2009102" cy="441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919730" y="3429297"/>
            <a:ext cx="1642451" cy="321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36291933"/>
              </p:ext>
            </p:extLst>
          </p:nvPr>
        </p:nvGraphicFramePr>
        <p:xfrm>
          <a:off x="386406" y="620609"/>
          <a:ext cx="4705350" cy="313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62457720"/>
              </p:ext>
            </p:extLst>
          </p:nvPr>
        </p:nvGraphicFramePr>
        <p:xfrm>
          <a:off x="2739081" y="3065538"/>
          <a:ext cx="5171580" cy="3134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83324" y="1467327"/>
            <a:ext cx="41940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 FAMILY </a:t>
            </a:r>
          </a:p>
        </p:txBody>
      </p:sp>
    </p:spTree>
    <p:extLst>
      <p:ext uri="{BB962C8B-B14F-4D97-AF65-F5344CB8AC3E}">
        <p14:creationId xmlns:p14="http://schemas.microsoft.com/office/powerpoint/2010/main" val="13490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325303"/>
              </p:ext>
            </p:extLst>
          </p:nvPr>
        </p:nvGraphicFramePr>
        <p:xfrm>
          <a:off x="940159" y="1603062"/>
          <a:ext cx="7044740" cy="4256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948">
                  <a:extLst>
                    <a:ext uri="{9D8B030D-6E8A-4147-A177-3AD203B41FA5}">
                      <a16:colId xmlns:a16="http://schemas.microsoft.com/office/drawing/2014/main" val="3057944637"/>
                    </a:ext>
                  </a:extLst>
                </a:gridCol>
                <a:gridCol w="1408948">
                  <a:extLst>
                    <a:ext uri="{9D8B030D-6E8A-4147-A177-3AD203B41FA5}">
                      <a16:colId xmlns:a16="http://schemas.microsoft.com/office/drawing/2014/main" val="3971150095"/>
                    </a:ext>
                  </a:extLst>
                </a:gridCol>
                <a:gridCol w="1408948">
                  <a:extLst>
                    <a:ext uri="{9D8B030D-6E8A-4147-A177-3AD203B41FA5}">
                      <a16:colId xmlns:a16="http://schemas.microsoft.com/office/drawing/2014/main" val="2745559419"/>
                    </a:ext>
                  </a:extLst>
                </a:gridCol>
                <a:gridCol w="1408948">
                  <a:extLst>
                    <a:ext uri="{9D8B030D-6E8A-4147-A177-3AD203B41FA5}">
                      <a16:colId xmlns:a16="http://schemas.microsoft.com/office/drawing/2014/main" val="3960107654"/>
                    </a:ext>
                  </a:extLst>
                </a:gridCol>
                <a:gridCol w="1408948">
                  <a:extLst>
                    <a:ext uri="{9D8B030D-6E8A-4147-A177-3AD203B41FA5}">
                      <a16:colId xmlns:a16="http://schemas.microsoft.com/office/drawing/2014/main" val="1238842824"/>
                    </a:ext>
                  </a:extLst>
                </a:gridCol>
              </a:tblGrid>
              <a:tr h="84201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French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Italian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Spanish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Chinese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Dutch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970513"/>
                  </a:ext>
                </a:extLst>
              </a:tr>
              <a:tr h="4878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cream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umbrella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cigar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skate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559788"/>
                  </a:ext>
                </a:extLst>
              </a:tr>
              <a:tr h="4878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coffee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broccoli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tornado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ketchup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yacht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614419"/>
                  </a:ext>
                </a:extLst>
              </a:tr>
              <a:tr h="48783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barista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alligator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chop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chop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613014"/>
                  </a:ext>
                </a:extLst>
              </a:tr>
              <a:tr h="4878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habit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tango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kowtow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cruiser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988514"/>
                  </a:ext>
                </a:extLst>
              </a:tr>
              <a:tr h="4878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liberal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burrito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typhoon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cookie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904100"/>
                  </a:ext>
                </a:extLst>
              </a:tr>
              <a:tr h="4878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sport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balloon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adobe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brainwash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863932"/>
                  </a:ext>
                </a:extLst>
              </a:tr>
              <a:tr h="4878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rocket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vanilla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tycoon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quack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81324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81826" y="813871"/>
            <a:ext cx="6555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BORROWED </a:t>
            </a:r>
            <a:r>
              <a:rPr lang="en-GB" sz="2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IN ENGLISH</a:t>
            </a:r>
            <a:endParaRPr lang="en-GB" sz="28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0005" y="632021"/>
            <a:ext cx="7186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FACTS ABOUT THE ENGLISH LANGUAGE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549" y="1586128"/>
            <a:ext cx="81652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“Go!” is the shortest grammatically correct sentence in English.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original name for butterfly was </a:t>
            </a:r>
            <a:r>
              <a:rPr lang="en-US" sz="2000" i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flutterby</a:t>
            </a: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4,000 words are added to the dictionary each year.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two most common words in English are I and you.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most common adjective used in English is ‘good’.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most commonly used noun is ‘time’.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80% of the information stored on computers worldwide is in English.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of English text consists of just 1000 words.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24 different dialects of English in the US.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word ‘Goodbye’ originally comes from an Old English phrase meaning ‘god be with you’.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first English dictionary was written in 1755.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oldest English word that is still in use is ‘town’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Shakespeare Added Over a Thousand New Words to the English </a:t>
            </a:r>
            <a:r>
              <a:rPr lang="en-US" sz="2000" i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endParaRPr lang="en-US" sz="2000" i="1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3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4248" y="1694875"/>
            <a:ext cx="76758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used either as the main or one of the official languages 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105 countries 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the world, which include USA, UK, Canada, Australia, New Zealand, 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India, 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Pakistan, Hong Kong, South Africa, etc. </a:t>
            </a:r>
          </a:p>
        </p:txBody>
      </p:sp>
    </p:spTree>
    <p:extLst>
      <p:ext uri="{BB962C8B-B14F-4D97-AF65-F5344CB8AC3E}">
        <p14:creationId xmlns:p14="http://schemas.microsoft.com/office/powerpoint/2010/main" val="5252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fficial Languages by Coun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71500"/>
            <a:ext cx="879475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7893" y="1493949"/>
            <a:ext cx="4610637" cy="425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0005" y="1068947"/>
            <a:ext cx="77530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05410" algn="ctr"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Questions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5410" marR="105410">
              <a:spcAft>
                <a:spcPts val="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In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countries is English spoken as the mother tongue?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From what languages are some English words borrowed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English words that came from all parts of the world do you know?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Which family of languages does the English language belong to</a:t>
            </a:r>
            <a:r>
              <a:rPr lang="en-US" sz="3200" dirty="0" smtClean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3200" dirty="0" smtClean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180" t="-573" r="4087" b="573"/>
          <a:stretch/>
        </p:blipFill>
        <p:spPr>
          <a:xfrm>
            <a:off x="0" y="877910"/>
            <a:ext cx="9108851" cy="52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752475"/>
            <a:ext cx="81915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estion Marks (GIF) | Animação,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85" y="270456"/>
            <a:ext cx="5880569" cy="6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6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130"/>
            <a:ext cx="9078015" cy="51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1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0500"/>
            <a:ext cx="9173321" cy="6477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843460" y="2571750"/>
            <a:ext cx="5890840" cy="15811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most spoken language in the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3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ogle Question Mark в 2020 г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8" y="77273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74549"/>
            <a:ext cx="9144000" cy="72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4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365" t="3645" r="2243" b="2710"/>
          <a:stretch/>
        </p:blipFill>
        <p:spPr>
          <a:xfrm>
            <a:off x="444137" y="169816"/>
            <a:ext cx="8151223" cy="65444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4137" y="2469242"/>
            <a:ext cx="804672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is the language of communication</a:t>
            </a:r>
            <a:endParaRPr lang="en-US" sz="4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898" y="498455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aims: 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49390"/>
              </p:ext>
            </p:extLst>
          </p:nvPr>
        </p:nvGraphicFramePr>
        <p:xfrm>
          <a:off x="421898" y="1144786"/>
          <a:ext cx="8248650" cy="486258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981668">
                  <a:extLst>
                    <a:ext uri="{9D8B030D-6E8A-4147-A177-3AD203B41FA5}">
                      <a16:colId xmlns:a16="http://schemas.microsoft.com/office/drawing/2014/main" val="3629881428"/>
                    </a:ext>
                  </a:extLst>
                </a:gridCol>
                <a:gridCol w="6266982">
                  <a:extLst>
                    <a:ext uri="{9D8B030D-6E8A-4147-A177-3AD203B41FA5}">
                      <a16:colId xmlns:a16="http://schemas.microsoft.com/office/drawing/2014/main" val="3460119085"/>
                    </a:ext>
                  </a:extLst>
                </a:gridCol>
              </a:tblGrid>
              <a:tr h="173565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1930" algn="l"/>
                        </a:tabLst>
                      </a:pPr>
                      <a:r>
                        <a:rPr lang="ru-RU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r>
                        <a:rPr lang="ru-RU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educational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2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2000" b="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enlarge</a:t>
                      </a:r>
                      <a:r>
                        <a:rPr lang="en-US" sz="2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knowledge of students about the English language 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improve</a:t>
                      </a:r>
                      <a:r>
                        <a:rPr lang="en-GB" sz="2000" b="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knowledge of students about the most spoken languages in the world</a:t>
                      </a:r>
                      <a:endParaRPr lang="en-US" sz="2000" b="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2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2000" b="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enrich the vocabulary of students on the basis of the proposed texts and information.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endParaRPr lang="en-US" sz="2000" b="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01276"/>
                  </a:ext>
                </a:extLst>
              </a:tr>
              <a:tr h="86061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1930" algn="l"/>
                        </a:tabLst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developing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develop interest </a:t>
                      </a:r>
                      <a:r>
                        <a:rPr lang="en-GB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students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subject of the English language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improve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reading,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writing, listening skills.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u-RU" sz="200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461270"/>
                  </a:ext>
                </a:extLst>
              </a:tr>
              <a:tr h="127508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1930" algn="l"/>
                        </a:tabLst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teaching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GB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educate respect mother tongue and other languages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foster a tolerant attitude towards representatives of other cultures and ethnics.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363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1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</TotalTime>
  <Words>644</Words>
  <Application>Microsoft Office PowerPoint</Application>
  <PresentationFormat>Экран (4:3)</PresentationFormat>
  <Paragraphs>126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52</cp:revision>
  <dcterms:created xsi:type="dcterms:W3CDTF">2020-04-14T12:30:11Z</dcterms:created>
  <dcterms:modified xsi:type="dcterms:W3CDTF">2020-04-25T09:04:14Z</dcterms:modified>
</cp:coreProperties>
</file>