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71" r:id="rId6"/>
    <p:sldId id="260" r:id="rId7"/>
    <p:sldId id="261" r:id="rId8"/>
    <p:sldId id="270" r:id="rId9"/>
    <p:sldId id="269" r:id="rId10"/>
    <p:sldId id="262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0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6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B206-5781-4F64-BEB8-0BCC879A856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2ACF-5A1B-4638-841E-29B72E17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7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0"/>
            <a:ext cx="8136904" cy="19888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dirty="0"/>
              <a:t>Алматы облысы «Қарасай ауданының білім бөлімі» мемлекеттік мекемесінің </a:t>
            </a:r>
            <a:endParaRPr lang="ru-RU" sz="1600" b="1" dirty="0"/>
          </a:p>
          <a:p>
            <a:r>
              <a:rPr lang="kk-KZ" sz="1600" b="1" dirty="0"/>
              <a:t>«А.С.Пушкин атындағы орта мектеп мектепке дейінгі шағын орталықпен» коммуналдық мемлекеттік мекемесінің </a:t>
            </a:r>
            <a:endParaRPr lang="ru-RU" sz="1600" b="1" dirty="0"/>
          </a:p>
          <a:p>
            <a:r>
              <a:rPr lang="kk-KZ" sz="1600" b="1" dirty="0"/>
              <a:t>«Қазақ тілі мен әдебиеті» пәнінің мұғалімі </a:t>
            </a:r>
            <a:r>
              <a:rPr lang="kk-KZ" sz="1600" b="1" dirty="0" smtClean="0"/>
              <a:t>.</a:t>
            </a:r>
            <a:endParaRPr lang="ru-RU" sz="1600" b="1" dirty="0"/>
          </a:p>
          <a:p>
            <a:r>
              <a:rPr lang="kk-KZ" b="1" dirty="0"/>
              <a:t>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1744778"/>
            <a:ext cx="8928992" cy="4898685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                                                                                                 </a:t>
            </a:r>
            <a:r>
              <a:rPr lang="kk-KZ" sz="2000" b="1" dirty="0" smtClean="0"/>
              <a:t>Ұлы  Абай   Құнанбайұлы .</a:t>
            </a:r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  <p:pic>
        <p:nvPicPr>
          <p:cNvPr id="1026" name="Picture 2" descr="C:\Users\PC\Desktop\Жетістіктерім\IMG_20200224_111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5738"/>
            <a:ext cx="4200611" cy="46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өлең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960440" cy="35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059832" y="260648"/>
            <a:ext cx="5832648" cy="21061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«Жазушы мен оқушы » әдісі.</a:t>
            </a:r>
            <a:endParaRPr lang="ru-RU" sz="2800" b="1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-108520" y="2887238"/>
            <a:ext cx="4093104" cy="396044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Екі окушы бір-біріне қарама қарсы отырып,біреуі жазады, біреуі оқиды.</a:t>
            </a:r>
          </a:p>
          <a:p>
            <a:pPr algn="ctr"/>
            <a:r>
              <a:rPr lang="kk-KZ" sz="2000" b="1" dirty="0" smtClean="0"/>
              <a:t>Мұғалім бір өлеңнің сөзін беріп таратады. Жазушы жазады, сосын  жазылған өлеңді басқа оқушыға беріп  қатесін тексертеді.</a:t>
            </a:r>
          </a:p>
          <a:p>
            <a:pPr algn="ctr"/>
            <a:endParaRPr lang="ru-RU" sz="20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099644" y="2366748"/>
            <a:ext cx="4936852" cy="4509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/>
              <a:t>Жазғытұры</a:t>
            </a:r>
            <a:r>
              <a:rPr lang="ru-RU" sz="2000" b="1" dirty="0"/>
              <a:t> </a:t>
            </a:r>
            <a:r>
              <a:rPr lang="ru-RU" sz="2000" b="1" dirty="0" err="1"/>
              <a:t>қалмайды</a:t>
            </a:r>
            <a:r>
              <a:rPr lang="ru-RU" sz="2000" b="1" dirty="0"/>
              <a:t> </a:t>
            </a:r>
            <a:r>
              <a:rPr lang="ru-RU" sz="2000" b="1" dirty="0" err="1"/>
              <a:t>қыстың</a:t>
            </a:r>
            <a:r>
              <a:rPr lang="ru-RU" sz="2000" b="1" dirty="0"/>
              <a:t> </a:t>
            </a:r>
            <a:r>
              <a:rPr lang="ru-RU" sz="2000" b="1" dirty="0" err="1"/>
              <a:t>сызы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Масатыдай</a:t>
            </a:r>
            <a:r>
              <a:rPr lang="ru-RU" sz="2000" b="1" dirty="0"/>
              <a:t> </a:t>
            </a:r>
            <a:r>
              <a:rPr lang="ru-RU" sz="2000" b="1" dirty="0" err="1"/>
              <a:t>құлпырар</a:t>
            </a:r>
            <a:r>
              <a:rPr lang="ru-RU" sz="2000" b="1" dirty="0"/>
              <a:t> </a:t>
            </a:r>
            <a:r>
              <a:rPr lang="ru-RU" sz="2000" b="1" dirty="0" err="1"/>
              <a:t>жердің</a:t>
            </a:r>
            <a:r>
              <a:rPr lang="ru-RU" sz="2000" b="1" dirty="0"/>
              <a:t> </a:t>
            </a:r>
            <a:r>
              <a:rPr lang="ru-RU" sz="2000" b="1" dirty="0" err="1"/>
              <a:t>жүзі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>Жан-</a:t>
            </a:r>
            <a:r>
              <a:rPr lang="ru-RU" sz="2000" b="1" dirty="0" err="1"/>
              <a:t>жануар</a:t>
            </a:r>
            <a:r>
              <a:rPr lang="ru-RU" sz="2000" b="1" dirty="0"/>
              <a:t>, </a:t>
            </a:r>
            <a:r>
              <a:rPr lang="ru-RU" sz="2000" b="1" dirty="0" err="1"/>
              <a:t>адамзат</a:t>
            </a:r>
            <a:r>
              <a:rPr lang="ru-RU" sz="2000" b="1" dirty="0"/>
              <a:t> </a:t>
            </a:r>
            <a:r>
              <a:rPr lang="ru-RU" sz="2000" b="1" dirty="0" err="1"/>
              <a:t>анталаса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Ата-анадай</a:t>
            </a:r>
            <a:r>
              <a:rPr lang="ru-RU" sz="2000" b="1" dirty="0"/>
              <a:t> </a:t>
            </a:r>
            <a:r>
              <a:rPr lang="ru-RU" sz="2000" b="1" dirty="0" err="1"/>
              <a:t>елжірер</a:t>
            </a:r>
            <a:r>
              <a:rPr lang="ru-RU" sz="2000" b="1" dirty="0"/>
              <a:t> </a:t>
            </a:r>
            <a:r>
              <a:rPr lang="ru-RU" sz="2000" b="1" dirty="0" err="1"/>
              <a:t>күннің</a:t>
            </a:r>
            <a:r>
              <a:rPr lang="ru-RU" sz="2000" b="1" dirty="0"/>
              <a:t> </a:t>
            </a:r>
            <a:r>
              <a:rPr lang="ru-RU" sz="2000" b="1" dirty="0" err="1"/>
              <a:t>көзі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Жаздың</a:t>
            </a:r>
            <a:r>
              <a:rPr lang="ru-RU" sz="2000" b="1" dirty="0"/>
              <a:t> </a:t>
            </a:r>
            <a:r>
              <a:rPr lang="ru-RU" sz="2000" b="1" dirty="0" err="1"/>
              <a:t>көркі</a:t>
            </a:r>
            <a:r>
              <a:rPr lang="ru-RU" sz="2000" b="1" dirty="0"/>
              <a:t> </a:t>
            </a:r>
            <a:r>
              <a:rPr lang="ru-RU" sz="2000" b="1" dirty="0" err="1"/>
              <a:t>енеді</a:t>
            </a:r>
            <a:r>
              <a:rPr lang="ru-RU" sz="2000" b="1" dirty="0"/>
              <a:t> </a:t>
            </a:r>
            <a:r>
              <a:rPr lang="ru-RU" sz="2000" b="1" dirty="0" err="1"/>
              <a:t>жыл</a:t>
            </a:r>
            <a:r>
              <a:rPr lang="ru-RU" sz="2000" b="1" dirty="0"/>
              <a:t> </a:t>
            </a:r>
            <a:r>
              <a:rPr lang="ru-RU" sz="2000" b="1" dirty="0" err="1"/>
              <a:t>құсымен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Жайраңдасып</a:t>
            </a:r>
            <a:r>
              <a:rPr lang="ru-RU" sz="2000" b="1" dirty="0"/>
              <a:t> </a:t>
            </a:r>
            <a:r>
              <a:rPr lang="ru-RU" sz="2000" b="1" dirty="0" err="1"/>
              <a:t>жас</a:t>
            </a:r>
            <a:r>
              <a:rPr lang="ru-RU" sz="2000" b="1" dirty="0"/>
              <a:t> </a:t>
            </a:r>
            <a:r>
              <a:rPr lang="ru-RU" sz="2000" b="1" dirty="0" err="1"/>
              <a:t>күлер</a:t>
            </a:r>
            <a:r>
              <a:rPr lang="ru-RU" sz="2000" b="1" dirty="0"/>
              <a:t> </a:t>
            </a:r>
            <a:r>
              <a:rPr lang="ru-RU" sz="2000" b="1" dirty="0" err="1"/>
              <a:t>құрбысымен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 err="1"/>
              <a:t>Көрден</a:t>
            </a:r>
            <a:r>
              <a:rPr lang="ru-RU" sz="2000" b="1" dirty="0"/>
              <a:t> </a:t>
            </a:r>
            <a:r>
              <a:rPr lang="ru-RU" sz="2000" b="1" dirty="0" err="1"/>
              <a:t>жаңа</a:t>
            </a:r>
            <a:r>
              <a:rPr lang="ru-RU" sz="2000" b="1" dirty="0"/>
              <a:t> </a:t>
            </a:r>
            <a:r>
              <a:rPr lang="ru-RU" sz="2000" b="1" dirty="0" err="1"/>
              <a:t>тұрғандай</a:t>
            </a:r>
            <a:r>
              <a:rPr lang="ru-RU" sz="2000" b="1" dirty="0"/>
              <a:t> </a:t>
            </a:r>
            <a:r>
              <a:rPr lang="ru-RU" sz="2000" b="1" dirty="0" err="1"/>
              <a:t>кемпір</a:t>
            </a:r>
            <a:r>
              <a:rPr lang="ru-RU" sz="2000" b="1" dirty="0"/>
              <a:t> мен шал,</a:t>
            </a:r>
            <a:br>
              <a:rPr lang="ru-RU" sz="2000" b="1" dirty="0"/>
            </a:br>
            <a:r>
              <a:rPr lang="ru-RU" sz="2000" b="1" dirty="0" err="1"/>
              <a:t>Жалбаңдасар</a:t>
            </a:r>
            <a:r>
              <a:rPr lang="ru-RU" sz="2000" b="1" dirty="0"/>
              <a:t> </a:t>
            </a:r>
            <a:r>
              <a:rPr lang="ru-RU" sz="2000" b="1" dirty="0" err="1"/>
              <a:t>өзінің</a:t>
            </a:r>
            <a:r>
              <a:rPr lang="ru-RU" sz="2000" b="1" dirty="0"/>
              <a:t> </a:t>
            </a:r>
            <a:r>
              <a:rPr lang="ru-RU" sz="2000" b="1" dirty="0" err="1"/>
              <a:t>тұрғысымен</a:t>
            </a:r>
            <a:r>
              <a:rPr lang="ru-RU" dirty="0"/>
              <a:t>.</a:t>
            </a:r>
          </a:p>
        </p:txBody>
      </p:sp>
      <p:pic>
        <p:nvPicPr>
          <p:cNvPr id="5" name="Picture 2" descr="Картинки по запросу &quot;жазуш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" y="103627"/>
            <a:ext cx="2976265" cy="29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4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94509" y="332656"/>
            <a:ext cx="7704856" cy="12744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«Жадыңда сақта» әдісі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1916832"/>
            <a:ext cx="4896544" cy="4536504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238506" y="1772816"/>
            <a:ext cx="3905494" cy="432048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&quot;интерактивная дос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7096"/>
            <a:ext cx="6096000" cy="42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жазуш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2" y="1916833"/>
            <a:ext cx="3600401" cy="4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0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331640" y="332656"/>
            <a:ext cx="6768752" cy="1706488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«Хикая картасы» әдісі.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2016224" cy="163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Абай Құнанбайұлының «Жаз» өлеңінің шығу тарихы</a:t>
            </a:r>
            <a:r>
              <a:rPr lang="kk-KZ" dirty="0" smtClean="0"/>
              <a:t>.</a:t>
            </a:r>
            <a:endParaRPr lang="ru-RU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2195736" y="2463908"/>
            <a:ext cx="1425415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35896" y="2132856"/>
            <a:ext cx="2160240" cy="163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</a:t>
            </a:r>
            <a:r>
              <a:rPr lang="kk-KZ" b="1" dirty="0" smtClean="0"/>
              <a:t>Жаз» өлеңінде ақын  өлеңді қалай бейнелеген</a:t>
            </a:r>
            <a:r>
              <a:rPr lang="kk-KZ" dirty="0" smtClean="0"/>
              <a:t>.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5796136" y="2473927"/>
            <a:ext cx="128318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99950" y="2132856"/>
            <a:ext cx="1864537" cy="17878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Табиғат пен адамның арасындағы  байланыс</a:t>
            </a:r>
            <a:r>
              <a:rPr lang="kk-KZ" dirty="0" smtClean="0"/>
              <a:t>.</a:t>
            </a:r>
            <a:endParaRPr lang="ru-RU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151206" y="450912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87624" y="4365104"/>
            <a:ext cx="1720819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«Жаз» өлеңін  мәнерлеп оқып, өлеңді талдау</a:t>
            </a:r>
            <a:r>
              <a:rPr lang="kk-KZ" dirty="0" smtClean="0"/>
              <a:t>.</a:t>
            </a:r>
            <a:endParaRPr lang="ru-RU" dirty="0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>
            <a:off x="2908443" y="4653136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15916" y="4365104"/>
            <a:ext cx="1800200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</a:t>
            </a:r>
            <a:r>
              <a:rPr lang="kk-KZ" b="1" dirty="0" smtClean="0"/>
              <a:t>Жаз» өлеңінің мағынасын түсіну,және үзінді келтіру.</a:t>
            </a:r>
            <a:endParaRPr lang="ru-RU" b="1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5542117" y="465313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660232" y="4365104"/>
            <a:ext cx="2160240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«</a:t>
            </a:r>
            <a:r>
              <a:rPr lang="kk-KZ" b="1" dirty="0" smtClean="0"/>
              <a:t>Жаз» өлеңін барлық оқушы жатқа айтып, бір-біріне кезек беріп,жалғастыру</a:t>
            </a:r>
            <a:r>
              <a:rPr lang="kk-KZ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06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½Ð°Ð·Ð°ÑÐ»Ð°ÑÑÒ£ÑÐ·ÒÐ° ÑÐ°ÑÐ¼ÐµÑ ÑÐ»Ð°Ð¹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Ð·Ð°ÑÐ»Ð°ÑÑÒ£ÑÐ·ÒÐ° ÑÐ°ÑÐ¼ÐµÑ ÑÐ»Ð°Ð¹Ð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½Ð°Ð·Ð°ÑÐ»Ð°ÑÑÒ£ÑÐ·ÒÐ° ÑÐ°ÑÐ¼ÐµÑ ÑÐ»Ð°Ð¹Ð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½Ð°Ð·Ð°ÑÐ»Ð°ÑÑÒ£ÑÐ·ÒÐ° ÑÐ°ÑÐ¼ÐµÑ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512497" cy="62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2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83667" y="404664"/>
            <a:ext cx="5976665" cy="172819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АбАЙ  Құнанбайұлының «Жаз»  өлеңі.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132856"/>
            <a:ext cx="8640960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027146"/>
            <a:ext cx="7056784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Сабақтың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тақырыбы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: Абай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Құнанбаевтың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«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Жаз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»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өлеңі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Мақсаты</a:t>
            </a:r>
            <a:r>
              <a:rPr lang="ru-RU" sz="2000" b="1" dirty="0">
                <a:ln>
                  <a:solidFill>
                    <a:srgbClr val="7030A0"/>
                  </a:solidFill>
                </a:ln>
              </a:rPr>
              <a:t>:</a:t>
            </a:r>
            <a:br>
              <a:rPr lang="ru-RU" sz="2000" b="1" dirty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Білімділіг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і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: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Оқушылардың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Абай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туралы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түсініктерін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кеңейту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. «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Жаз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»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өлеңінің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мазмұны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мен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идеясын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ашу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.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Мәнерлеп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оқуға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үйрету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.</a:t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Дамытушылығы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: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Оқушылардың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сөздік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қорын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танымдылық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қызығушылығын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дамыту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шығармашылыққа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баулу.</a:t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Тәрбиелігі</a:t>
            </a:r>
            <a:r>
              <a:rPr lang="ru-RU" sz="2000" b="1" dirty="0">
                <a:ln>
                  <a:solidFill>
                    <a:srgbClr val="7030A0"/>
                  </a:solidFill>
                </a:ln>
              </a:rPr>
              <a:t>: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Оқушыларды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имандылыққа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табиғатты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сүйе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білуге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тәрбиелеу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Сабақтың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түрі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: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Аралас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сабақ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Сабақтың</a:t>
            </a:r>
            <a:r>
              <a:rPr lang="ru-RU" sz="20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rgbClr val="7030A0"/>
                  </a:solidFill>
                </a:ln>
              </a:rPr>
              <a:t>әдісі</a:t>
            </a:r>
            <a:r>
              <a:rPr lang="ru-RU" sz="2000" b="1" dirty="0">
                <a:ln>
                  <a:solidFill>
                    <a:srgbClr val="7030A0"/>
                  </a:solidFill>
                </a:ln>
              </a:rPr>
              <a:t>: 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Сын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тұрғысынан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ойлау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сөздік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сұрақ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-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жауап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Көрнекілік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: Абай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суреті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Жаз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мезгілінің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суреті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Пәнаралық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байланыс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;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дүниетану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7030A0"/>
                  </a:solidFill>
                </a:ln>
              </a:rPr>
              <a:t>бейнелеу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</a:rPr>
              <a:t>музыка.</a:t>
            </a:r>
            <a:r>
              <a:rPr lang="ru-RU" b="1" dirty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</a:rPr>
            </a:br>
            <a:endParaRPr lang="ru-RU" b="1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5" name="Рисунок 4" descr="Картинки по запросу &quot;кітап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7"/>
            <a:ext cx="2411760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Картинки по запросу &quot;өлең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30" y="0"/>
            <a:ext cx="2209088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323512" cy="702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PC\Desktop\Ашық сабақ Доспанова Айгуль слайд\Жюль Верн 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69795" cy="32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Ашық сабақ Доспанова Айгуль слайд\Жюль Верн 1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74" y="-1"/>
            <a:ext cx="4484026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C\Desktop\Ашық сабақ Доспанова Айгуль слайд\Жюль Верн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3300"/>
            <a:ext cx="4482244" cy="33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744977" y="2230436"/>
            <a:ext cx="3744416" cy="10218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8 «Б» сыныбы .</a:t>
            </a:r>
          </a:p>
          <a:p>
            <a:pPr algn="ctr"/>
            <a:r>
              <a:rPr lang="kk-KZ" b="1" dirty="0" smtClean="0"/>
              <a:t>«Жаз» </a:t>
            </a:r>
            <a:r>
              <a:rPr lang="kk-KZ" b="1" dirty="0"/>
              <a:t>өлеңАшық сабақ   Абай Құнанбайұлының </a:t>
            </a:r>
            <a:r>
              <a:rPr lang="kk-KZ" dirty="0"/>
              <a:t>і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7" name="Picture 2" descr="C:\Users\PC\Desktop\Ашық сабақ Доспанова Айгуль слайд\ашық  сабақ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23" y="3343300"/>
            <a:ext cx="4375435" cy="33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4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560" y="188640"/>
            <a:ext cx="7848872" cy="2689456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Қолданылған әдіс- тәсілдер: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3068960"/>
            <a:ext cx="6912768" cy="3456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  </a:t>
            </a:r>
            <a:r>
              <a:rPr lang="kk-KZ" sz="3200" b="1" dirty="0" smtClean="0"/>
              <a:t>1 .« Сұрақ –жауап » әдісі.</a:t>
            </a:r>
          </a:p>
          <a:p>
            <a:pPr algn="ctr"/>
            <a:r>
              <a:rPr lang="kk-KZ" sz="3200" b="1" dirty="0" smtClean="0"/>
              <a:t>2. «Шығармашылық ізденіс» әдісі .</a:t>
            </a:r>
          </a:p>
          <a:p>
            <a:pPr algn="ctr"/>
            <a:r>
              <a:rPr lang="kk-KZ" sz="3200" b="1" dirty="0" smtClean="0"/>
              <a:t>3. «Жазушы мен оқушы» әдісі.</a:t>
            </a:r>
          </a:p>
          <a:p>
            <a:pPr algn="ctr"/>
            <a:r>
              <a:rPr lang="kk-KZ" sz="3200" b="1" dirty="0" smtClean="0"/>
              <a:t>4. «Жадыңда сақта» әдісі.</a:t>
            </a:r>
          </a:p>
          <a:p>
            <a:pPr algn="ctr"/>
            <a:r>
              <a:rPr lang="kk-KZ" sz="3200" b="1" dirty="0" smtClean="0"/>
              <a:t>5. «Хикая  картасы » әдісі.</a:t>
            </a:r>
            <a:endParaRPr lang="ru-RU" sz="3200" b="1" dirty="0"/>
          </a:p>
        </p:txBody>
      </p:sp>
      <p:pic>
        <p:nvPicPr>
          <p:cNvPr id="6" name="Рисунок 5" descr="Картинки по запросу &quot;майда гүлдер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44016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&quot;майда гүлдер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2776"/>
            <a:ext cx="144016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7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Қазақша шығарма: Тылсым Табиғат » ZHARAR ©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24898"/>
            <a:ext cx="8856984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5364088" y="5085184"/>
            <a:ext cx="3528392" cy="2113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5464771"/>
            <a:ext cx="2952328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Жаздыгүн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шілде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болғанда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,</a:t>
            </a:r>
            <a:br>
              <a:rPr lang="ru-RU" sz="1600" b="1" dirty="0">
                <a:ln>
                  <a:solidFill>
                    <a:srgbClr val="7030A0"/>
                  </a:solidFill>
                </a:ln>
              </a:rPr>
            </a:b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Көкорай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шалғын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,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бәйшешек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, </a:t>
            </a:r>
            <a:br>
              <a:rPr lang="ru-RU" sz="1600" b="1" dirty="0">
                <a:ln>
                  <a:solidFill>
                    <a:srgbClr val="7030A0"/>
                  </a:solidFill>
                </a:ln>
              </a:rPr>
            </a:b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Ұзарып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өсіп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толғанда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;</a:t>
            </a:r>
            <a:br>
              <a:rPr lang="ru-RU" sz="1600" b="1" dirty="0">
                <a:ln>
                  <a:solidFill>
                    <a:srgbClr val="7030A0"/>
                  </a:solidFill>
                </a:ln>
              </a:rPr>
            </a:br>
            <a:r>
              <a:rPr lang="ru-RU" sz="1600" b="1" dirty="0" err="1">
                <a:ln>
                  <a:solidFill>
                    <a:srgbClr val="7030A0"/>
                  </a:solidFill>
                </a:ln>
              </a:rPr>
              <a:t>Күркіреп</a:t>
            </a:r>
            <a:r>
              <a:rPr lang="ru-RU" sz="1600" b="1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</a:rPr>
              <a:t>жатқан</a:t>
            </a:r>
            <a:r>
              <a:rPr lang="ru-RU" sz="16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</a:rPr>
              <a:t>өзенге</a:t>
            </a:r>
            <a:r>
              <a:rPr lang="ru-RU" sz="1600" dirty="0">
                <a:ln>
                  <a:solidFill>
                    <a:srgbClr val="7030A0"/>
                  </a:solidFill>
                </a:ln>
              </a:rPr>
              <a:t>,</a:t>
            </a:r>
            <a:br>
              <a:rPr lang="ru-RU" sz="1600" dirty="0">
                <a:ln>
                  <a:solidFill>
                    <a:srgbClr val="7030A0"/>
                  </a:solidFill>
                </a:ln>
              </a:rPr>
            </a:br>
            <a:r>
              <a:rPr lang="ru-RU" sz="1600" dirty="0" err="1">
                <a:ln>
                  <a:solidFill>
                    <a:srgbClr val="7030A0"/>
                  </a:solidFill>
                </a:ln>
              </a:rPr>
              <a:t>Көшіп</a:t>
            </a:r>
            <a:r>
              <a:rPr lang="ru-RU" sz="16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</a:rPr>
              <a:t>ауыл</a:t>
            </a:r>
            <a:r>
              <a:rPr lang="ru-RU" sz="16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</a:rPr>
              <a:t>қонғанда</a:t>
            </a:r>
            <a:r>
              <a:rPr lang="ru-RU" dirty="0">
                <a:ln>
                  <a:solidFill>
                    <a:srgbClr val="7030A0"/>
                  </a:solidFill>
                </a:ln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32923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95536" y="0"/>
            <a:ext cx="7488832" cy="1800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/>
              <a:t>Сұрақ –жауап әдісі» </a:t>
            </a:r>
            <a:r>
              <a:rPr lang="kk-KZ" sz="2000" b="1" dirty="0" smtClean="0"/>
              <a:t>арқылы « Жаз» өлеңі  </a:t>
            </a:r>
            <a:r>
              <a:rPr lang="kk-KZ" sz="2000" b="1" dirty="0"/>
              <a:t>туралы  өлең мен мақал-мәтелдер  </a:t>
            </a:r>
            <a:r>
              <a:rPr lang="kk-KZ" sz="2000" b="1" dirty="0" smtClean="0"/>
              <a:t>сұрауды </a:t>
            </a:r>
            <a:r>
              <a:rPr lang="kk-KZ" sz="1400" b="1" dirty="0"/>
              <a:t> </a:t>
            </a:r>
            <a:r>
              <a:rPr lang="kk-KZ" b="1" dirty="0" smtClean="0"/>
              <a:t> </a:t>
            </a:r>
            <a:r>
              <a:rPr lang="kk-KZ" sz="2000" b="1" dirty="0" smtClean="0"/>
              <a:t>ұсынамын.</a:t>
            </a:r>
            <a:endParaRPr lang="kk-KZ" sz="2000" b="1" dirty="0"/>
          </a:p>
          <a:p>
            <a:pPr algn="ctr"/>
            <a:r>
              <a:rPr lang="kk-KZ" sz="2000" b="1" dirty="0"/>
              <a:t>Нәтижесінде мынандай мақал-мәтелдер айтылады</a:t>
            </a:r>
            <a:r>
              <a:rPr lang="kk-KZ" b="1" dirty="0"/>
              <a:t>.</a:t>
            </a:r>
            <a:endParaRPr lang="ru-RU" b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800200"/>
            <a:ext cx="4283968" cy="5057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/>
              <a:t>Жаздың</a:t>
            </a:r>
            <a:r>
              <a:rPr lang="ru-RU" sz="2000" b="1" dirty="0"/>
              <a:t> </a:t>
            </a:r>
            <a:r>
              <a:rPr lang="ru-RU" sz="2000" b="1" dirty="0" err="1"/>
              <a:t>қамын</a:t>
            </a:r>
            <a:r>
              <a:rPr lang="ru-RU" sz="2000" b="1" dirty="0"/>
              <a:t> </a:t>
            </a:r>
            <a:r>
              <a:rPr lang="ru-RU" sz="2000" b="1" dirty="0" err="1"/>
              <a:t>қыс</a:t>
            </a:r>
            <a:r>
              <a:rPr lang="ru-RU" sz="2000" b="1" dirty="0"/>
              <a:t> </a:t>
            </a:r>
            <a:r>
              <a:rPr lang="ru-RU" sz="2000" b="1" dirty="0" err="1"/>
              <a:t>ойла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ойлама</a:t>
            </a:r>
            <a:r>
              <a:rPr lang="ru-RU" sz="2000" b="1" dirty="0"/>
              <a:t>, </a:t>
            </a:r>
            <a:r>
              <a:rPr lang="ru-RU" sz="2000" b="1" dirty="0" err="1"/>
              <a:t>үш</a:t>
            </a:r>
            <a:r>
              <a:rPr lang="ru-RU" sz="2000" b="1" dirty="0"/>
              <a:t> </a:t>
            </a:r>
            <a:r>
              <a:rPr lang="ru-RU" sz="2000" b="1" dirty="0" err="1"/>
              <a:t>ойла</a:t>
            </a:r>
            <a:r>
              <a:rPr lang="ru-RU" sz="2000" b="1" dirty="0" smtClean="0"/>
              <a:t>.</a:t>
            </a:r>
          </a:p>
          <a:p>
            <a:endParaRPr lang="kk-KZ" sz="2400" b="1" dirty="0"/>
          </a:p>
          <a:p>
            <a:r>
              <a:rPr lang="ru-RU" sz="2000" b="1" dirty="0" err="1"/>
              <a:t>Жазда</a:t>
            </a:r>
            <a:r>
              <a:rPr lang="ru-RU" sz="2000" b="1" dirty="0"/>
              <a:t> </a:t>
            </a:r>
            <a:r>
              <a:rPr lang="ru-RU" sz="2000" b="1" dirty="0" err="1"/>
              <a:t>шөпті</a:t>
            </a:r>
            <a:r>
              <a:rPr lang="ru-RU" sz="2000" b="1" dirty="0"/>
              <a:t> </a:t>
            </a:r>
            <a:r>
              <a:rPr lang="ru-RU" sz="2000" b="1" dirty="0" err="1"/>
              <a:t>жинасаң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Қыста</a:t>
            </a:r>
            <a:r>
              <a:rPr lang="ru-RU" sz="2000" b="1" dirty="0"/>
              <a:t> мал </a:t>
            </a:r>
            <a:r>
              <a:rPr lang="ru-RU" sz="2000" b="1" dirty="0" err="1"/>
              <a:t>азығы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Жазда</a:t>
            </a:r>
            <a:r>
              <a:rPr lang="ru-RU" sz="2000" b="1" dirty="0"/>
              <a:t> </a:t>
            </a:r>
            <a:r>
              <a:rPr lang="ru-RU" sz="2000" b="1" dirty="0" err="1"/>
              <a:t>сөкті</a:t>
            </a:r>
            <a:r>
              <a:rPr lang="ru-RU" sz="2000" b="1" dirty="0"/>
              <a:t> </a:t>
            </a:r>
            <a:r>
              <a:rPr lang="ru-RU" sz="2000" b="1" dirty="0" err="1"/>
              <a:t>жинасаң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Қыста</a:t>
            </a:r>
            <a:r>
              <a:rPr lang="ru-RU" sz="2000" b="1" dirty="0"/>
              <a:t> бала </a:t>
            </a:r>
            <a:r>
              <a:rPr lang="ru-RU" sz="2000" b="1" dirty="0" err="1"/>
              <a:t>азығы</a:t>
            </a:r>
            <a:r>
              <a:rPr lang="ru-RU" sz="2000" b="1" dirty="0" smtClean="0"/>
              <a:t>.</a:t>
            </a:r>
          </a:p>
          <a:p>
            <a:endParaRPr lang="kk-KZ" sz="2000" b="1" dirty="0" smtClean="0"/>
          </a:p>
          <a:p>
            <a:r>
              <a:rPr lang="ru-RU" sz="2000" b="1" dirty="0" err="1"/>
              <a:t>Жақсының</a:t>
            </a:r>
            <a:r>
              <a:rPr lang="ru-RU" sz="2000" b="1" dirty="0"/>
              <a:t> </a:t>
            </a:r>
            <a:r>
              <a:rPr lang="ru-RU" sz="2000" b="1" dirty="0" err="1"/>
              <a:t>сөзі</a:t>
            </a:r>
            <a:r>
              <a:rPr lang="ru-RU" sz="2000" b="1" dirty="0"/>
              <a:t> —</a:t>
            </a:r>
            <a:br>
              <a:rPr lang="ru-RU" sz="2000" b="1" dirty="0"/>
            </a:br>
            <a:r>
              <a:rPr lang="ru-RU" sz="2000" b="1" dirty="0" err="1"/>
              <a:t>Жырмен</a:t>
            </a:r>
            <a:r>
              <a:rPr lang="ru-RU" sz="2000" b="1" dirty="0"/>
              <a:t> </a:t>
            </a:r>
            <a:r>
              <a:rPr lang="ru-RU" sz="2000" b="1" dirty="0" err="1"/>
              <a:t>тең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Жаздағы</a:t>
            </a:r>
            <a:r>
              <a:rPr lang="ru-RU" sz="2000" b="1" dirty="0"/>
              <a:t> </a:t>
            </a:r>
            <a:r>
              <a:rPr lang="ru-RU" sz="2000" b="1" dirty="0" err="1"/>
              <a:t>жаңбыр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Нұрмен</a:t>
            </a:r>
            <a:r>
              <a:rPr lang="ru-RU" sz="2000" b="1" dirty="0"/>
              <a:t> </a:t>
            </a:r>
            <a:r>
              <a:rPr lang="ru-RU" sz="2000" b="1" dirty="0" err="1"/>
              <a:t>тең</a:t>
            </a:r>
            <a:r>
              <a:rPr lang="ru-RU" sz="2000" b="1" dirty="0"/>
              <a:t>.</a:t>
            </a:r>
            <a:endParaRPr lang="kk-KZ" sz="2000" b="1" dirty="0"/>
          </a:p>
          <a:p>
            <a:endParaRPr lang="kk-KZ" sz="2000" b="1" dirty="0" smtClean="0"/>
          </a:p>
          <a:p>
            <a:r>
              <a:rPr lang="ru-RU" sz="2000" b="1" dirty="0" err="1"/>
              <a:t>Шаруа</a:t>
            </a:r>
            <a:r>
              <a:rPr lang="ru-RU" sz="2000" b="1" dirty="0"/>
              <a:t> </a:t>
            </a:r>
            <a:r>
              <a:rPr lang="ru-RU" sz="2000" b="1" dirty="0" err="1"/>
              <a:t>жазда</a:t>
            </a:r>
            <a:r>
              <a:rPr lang="ru-RU" sz="2000" b="1" dirty="0"/>
              <a:t> </a:t>
            </a:r>
            <a:r>
              <a:rPr lang="ru-RU" sz="2000" b="1" dirty="0" err="1"/>
              <a:t>жазылар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Қыста</a:t>
            </a:r>
            <a:r>
              <a:rPr lang="ru-RU" sz="2000" b="1" dirty="0"/>
              <a:t> </a:t>
            </a:r>
            <a:r>
              <a:rPr lang="ru-RU" sz="2000" b="1" dirty="0" err="1"/>
              <a:t>қысылар</a:t>
            </a:r>
            <a:r>
              <a:rPr lang="ru-RU" sz="2000" b="1" dirty="0" smtClean="0"/>
              <a:t>.</a:t>
            </a:r>
            <a:endParaRPr lang="kk-KZ" sz="2000" b="1" dirty="0" smtClean="0"/>
          </a:p>
          <a:p>
            <a:endParaRPr lang="kk-KZ" sz="2000" b="1" dirty="0"/>
          </a:p>
          <a:p>
            <a:endParaRPr lang="ru-RU" sz="2000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995936" y="1800200"/>
            <a:ext cx="4968552" cy="5057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Жазғытұры</a:t>
            </a:r>
            <a:r>
              <a:rPr lang="ru-RU" b="1" dirty="0"/>
              <a:t> </a:t>
            </a:r>
            <a:r>
              <a:rPr lang="ru-RU" b="1" dirty="0" err="1"/>
              <a:t>қалмайды</a:t>
            </a:r>
            <a:r>
              <a:rPr lang="ru-RU" b="1" dirty="0"/>
              <a:t> </a:t>
            </a:r>
            <a:r>
              <a:rPr lang="ru-RU" b="1" dirty="0" err="1"/>
              <a:t>қыстың</a:t>
            </a:r>
            <a:r>
              <a:rPr lang="ru-RU" b="1" dirty="0"/>
              <a:t> </a:t>
            </a:r>
            <a:r>
              <a:rPr lang="ru-RU" b="1" dirty="0" err="1"/>
              <a:t>сызы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 err="1"/>
              <a:t>Масатыдай</a:t>
            </a:r>
            <a:r>
              <a:rPr lang="ru-RU" b="1" dirty="0"/>
              <a:t> </a:t>
            </a:r>
            <a:r>
              <a:rPr lang="ru-RU" b="1" dirty="0" err="1"/>
              <a:t>құлпырар</a:t>
            </a:r>
            <a:r>
              <a:rPr lang="ru-RU" b="1" dirty="0"/>
              <a:t> </a:t>
            </a:r>
            <a:r>
              <a:rPr lang="ru-RU" b="1" dirty="0" err="1"/>
              <a:t>жердің</a:t>
            </a:r>
            <a:r>
              <a:rPr lang="ru-RU" b="1" dirty="0"/>
              <a:t> </a:t>
            </a:r>
            <a:r>
              <a:rPr lang="ru-RU" b="1" dirty="0" err="1"/>
              <a:t>жүзі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Жан-</a:t>
            </a:r>
            <a:r>
              <a:rPr lang="ru-RU" b="1" dirty="0" err="1"/>
              <a:t>жануар</a:t>
            </a:r>
            <a:r>
              <a:rPr lang="ru-RU" b="1" dirty="0"/>
              <a:t>, </a:t>
            </a:r>
            <a:r>
              <a:rPr lang="ru-RU" b="1" dirty="0" err="1"/>
              <a:t>адамзат</a:t>
            </a:r>
            <a:r>
              <a:rPr lang="ru-RU" b="1" dirty="0"/>
              <a:t> </a:t>
            </a:r>
            <a:r>
              <a:rPr lang="ru-RU" b="1" dirty="0" err="1"/>
              <a:t>анталаса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 err="1"/>
              <a:t>Ата-анадай</a:t>
            </a:r>
            <a:r>
              <a:rPr lang="ru-RU" b="1" dirty="0"/>
              <a:t> </a:t>
            </a:r>
            <a:r>
              <a:rPr lang="ru-RU" b="1" dirty="0" err="1"/>
              <a:t>елжірер</a:t>
            </a:r>
            <a:r>
              <a:rPr lang="ru-RU" b="1" dirty="0"/>
              <a:t> </a:t>
            </a:r>
            <a:r>
              <a:rPr lang="ru-RU" b="1" dirty="0" err="1"/>
              <a:t>күннің</a:t>
            </a:r>
            <a:r>
              <a:rPr lang="ru-RU" b="1" dirty="0"/>
              <a:t> </a:t>
            </a:r>
            <a:r>
              <a:rPr lang="ru-RU" b="1" dirty="0" err="1"/>
              <a:t>көзі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err="1"/>
              <a:t>Жаздың</a:t>
            </a:r>
            <a:r>
              <a:rPr lang="ru-RU" b="1" dirty="0"/>
              <a:t> </a:t>
            </a:r>
            <a:r>
              <a:rPr lang="ru-RU" b="1" dirty="0" err="1"/>
              <a:t>көркі</a:t>
            </a:r>
            <a:r>
              <a:rPr lang="ru-RU" b="1" dirty="0"/>
              <a:t> </a:t>
            </a:r>
            <a:r>
              <a:rPr lang="ru-RU" b="1" dirty="0" err="1"/>
              <a:t>енеді</a:t>
            </a:r>
            <a:r>
              <a:rPr lang="ru-RU" b="1" dirty="0"/>
              <a:t> </a:t>
            </a:r>
            <a:r>
              <a:rPr lang="ru-RU" b="1" dirty="0" err="1"/>
              <a:t>жыл</a:t>
            </a:r>
            <a:r>
              <a:rPr lang="ru-RU" b="1" dirty="0"/>
              <a:t> </a:t>
            </a:r>
            <a:r>
              <a:rPr lang="ru-RU" b="1" dirty="0" err="1"/>
              <a:t>құсымен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 err="1"/>
              <a:t>Жайраңдасып</a:t>
            </a:r>
            <a:r>
              <a:rPr lang="ru-RU" b="1" dirty="0"/>
              <a:t> </a:t>
            </a:r>
            <a:r>
              <a:rPr lang="ru-RU" b="1" dirty="0" err="1"/>
              <a:t>жас</a:t>
            </a:r>
            <a:r>
              <a:rPr lang="ru-RU" b="1" dirty="0"/>
              <a:t> </a:t>
            </a:r>
            <a:r>
              <a:rPr lang="ru-RU" b="1" dirty="0" err="1"/>
              <a:t>күлер</a:t>
            </a:r>
            <a:r>
              <a:rPr lang="ru-RU" b="1" dirty="0"/>
              <a:t> </a:t>
            </a:r>
            <a:r>
              <a:rPr lang="ru-RU" b="1" dirty="0" err="1"/>
              <a:t>құрбысымен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err="1"/>
              <a:t>Көрден</a:t>
            </a:r>
            <a:r>
              <a:rPr lang="ru-RU" b="1" dirty="0"/>
              <a:t> </a:t>
            </a:r>
            <a:r>
              <a:rPr lang="ru-RU" b="1" dirty="0" err="1"/>
              <a:t>жаңа</a:t>
            </a:r>
            <a:r>
              <a:rPr lang="ru-RU" b="1" dirty="0"/>
              <a:t> </a:t>
            </a:r>
            <a:r>
              <a:rPr lang="ru-RU" b="1" dirty="0" err="1"/>
              <a:t>тұрғандай</a:t>
            </a:r>
            <a:r>
              <a:rPr lang="ru-RU" b="1" dirty="0"/>
              <a:t> </a:t>
            </a:r>
            <a:r>
              <a:rPr lang="ru-RU" b="1" dirty="0" err="1"/>
              <a:t>кемпір</a:t>
            </a:r>
            <a:r>
              <a:rPr lang="ru-RU" b="1" dirty="0"/>
              <a:t> мен шал,</a:t>
            </a:r>
            <a:br>
              <a:rPr lang="ru-RU" b="1" dirty="0"/>
            </a:br>
            <a:r>
              <a:rPr lang="ru-RU" b="1" dirty="0" err="1"/>
              <a:t>Жалбаңдасар</a:t>
            </a:r>
            <a:r>
              <a:rPr lang="ru-RU" b="1" dirty="0"/>
              <a:t> </a:t>
            </a:r>
            <a:r>
              <a:rPr lang="ru-RU" b="1" dirty="0" err="1"/>
              <a:t>өзінің</a:t>
            </a:r>
            <a:r>
              <a:rPr lang="ru-RU" b="1" dirty="0"/>
              <a:t> </a:t>
            </a:r>
            <a:r>
              <a:rPr lang="ru-RU" b="1" dirty="0" err="1"/>
              <a:t>түрғысымен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err="1"/>
              <a:t>Қырдағы</a:t>
            </a:r>
            <a:r>
              <a:rPr lang="ru-RU" b="1" dirty="0"/>
              <a:t> ел </a:t>
            </a:r>
            <a:r>
              <a:rPr lang="ru-RU" b="1" dirty="0" err="1"/>
              <a:t>ойдағы</a:t>
            </a:r>
            <a:r>
              <a:rPr lang="ru-RU" b="1" dirty="0"/>
              <a:t> </a:t>
            </a:r>
            <a:r>
              <a:rPr lang="ru-RU" b="1" dirty="0" err="1"/>
              <a:t>елмен</a:t>
            </a:r>
            <a:r>
              <a:rPr lang="ru-RU" b="1" dirty="0"/>
              <a:t> </a:t>
            </a:r>
            <a:r>
              <a:rPr lang="ru-RU" b="1" dirty="0" err="1"/>
              <a:t>араласып</a:t>
            </a:r>
            <a:r>
              <a:rPr lang="ru-RU" b="1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Күлімдесіп</a:t>
            </a:r>
            <a:r>
              <a:rPr lang="ru-RU" b="1" dirty="0"/>
              <a:t>, </a:t>
            </a:r>
            <a:r>
              <a:rPr lang="ru-RU" b="1" dirty="0" err="1"/>
              <a:t>көрісіп</a:t>
            </a:r>
            <a:r>
              <a:rPr lang="ru-RU" b="1" dirty="0"/>
              <a:t>, </a:t>
            </a:r>
            <a:r>
              <a:rPr lang="ru-RU" b="1" dirty="0" err="1"/>
              <a:t>қүшақтасып</a:t>
            </a:r>
            <a:r>
              <a:rPr lang="ru-RU" b="1" dirty="0" smtClean="0"/>
              <a:t>.»»</a:t>
            </a:r>
            <a:endParaRPr lang="ru-RU" b="1" dirty="0"/>
          </a:p>
        </p:txBody>
      </p:sp>
      <p:pic>
        <p:nvPicPr>
          <p:cNvPr id="1026" name="Picture 2" descr="Картинки по запросу &quot;гүлде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6916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артинки по запросу &quot;горячи микрафо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3019935"/>
            <a:ext cx="1188132" cy="37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1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79712" y="598984"/>
            <a:ext cx="6048672" cy="18939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</a:t>
            </a:r>
            <a:r>
              <a:rPr lang="ru-RU" sz="2000" b="1" dirty="0"/>
              <a:t>«</a:t>
            </a:r>
            <a:r>
              <a:rPr lang="ru-RU" sz="2000" b="1" dirty="0" err="1"/>
              <a:t>Шығармашылық</a:t>
            </a:r>
            <a:r>
              <a:rPr lang="ru-RU" sz="2000" b="1" dirty="0"/>
              <a:t> </a:t>
            </a:r>
            <a:r>
              <a:rPr lang="ru-RU" sz="2000" b="1" dirty="0" err="1"/>
              <a:t>ізденіс</a:t>
            </a:r>
            <a:r>
              <a:rPr lang="ru-RU" sz="2000" b="1" dirty="0"/>
              <a:t>» </a:t>
            </a:r>
            <a:r>
              <a:rPr lang="ru-RU" sz="2000" b="1" dirty="0" err="1"/>
              <a:t>әдісі</a:t>
            </a:r>
            <a:r>
              <a:rPr lang="ru-RU" sz="2000" b="1" dirty="0"/>
              <a:t>  </a:t>
            </a:r>
            <a:r>
              <a:rPr lang="ru-RU" sz="2000" b="1" dirty="0" err="1"/>
              <a:t>арқылы</a:t>
            </a:r>
            <a:r>
              <a:rPr lang="ru-RU" sz="2000" b="1" dirty="0"/>
              <a:t>      </a:t>
            </a:r>
            <a:r>
              <a:rPr lang="ru-RU" sz="2000" b="1" dirty="0" err="1"/>
              <a:t>беретін</a:t>
            </a:r>
            <a:r>
              <a:rPr lang="ru-RU" sz="2000" b="1" dirty="0"/>
              <a:t> </a:t>
            </a:r>
            <a:r>
              <a:rPr lang="ru-RU" sz="2000" b="1" dirty="0" err="1"/>
              <a:t>тапсырмалар</a:t>
            </a:r>
            <a:r>
              <a:rPr lang="ru-RU" sz="2000" dirty="0"/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5701" y="2492896"/>
            <a:ext cx="7632848" cy="40324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Абай Құнанбайұлының   </a:t>
            </a:r>
            <a:r>
              <a:rPr lang="kk-KZ" sz="2400" b="1" dirty="0"/>
              <a:t>«</a:t>
            </a:r>
            <a:r>
              <a:rPr lang="kk-KZ" sz="2400" b="1" dirty="0" smtClean="0"/>
              <a:t>Жаз »  </a:t>
            </a:r>
            <a:r>
              <a:rPr lang="kk-KZ" sz="2400" b="1" dirty="0"/>
              <a:t>өлеңінің   мазмұнын біледі, сұрақтарға жауап береді, өлеңнің негізгі көрінісін сипаттай алады, өлеңнің   идеясын   ашып талдай алады, өзіндік пікірін айта алады, өлең авторының  бейнесі мен  образдарға  қарым-қатынасын  тілдік тұрғыдан  талдап көрсетеді , табиғат пен әлем тіршілігін  байланыстырып,  шығармашылық  тапсырмалар орындай алады</a:t>
            </a:r>
            <a:r>
              <a:rPr lang="kk-KZ" sz="2400" dirty="0"/>
              <a:t>.</a:t>
            </a:r>
            <a:endParaRPr lang="ru-RU" sz="2400" dirty="0"/>
          </a:p>
        </p:txBody>
      </p:sp>
      <p:pic>
        <p:nvPicPr>
          <p:cNvPr id="4" name="Picture 2" descr="Картинки по запросу &quot;гүлде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6936"/>
            <a:ext cx="1790061" cy="19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гүлде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052717"/>
            <a:ext cx="16916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жазуш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" y="166936"/>
            <a:ext cx="2703386" cy="23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3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f.ppt-online.org/files1/slide/1/1GqIv0pVNx2cO6rESiH3DYy4la7FKjUTZCR5ewPuLt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8" y="0"/>
            <a:ext cx="9009384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2132856"/>
            <a:ext cx="2880320" cy="2016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«Мәтінді» мазмұндау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&quot;кітап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7"/>
            <a:ext cx="2411760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Картинки по запросу &quot;өлең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24" y="4293096"/>
            <a:ext cx="2209088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7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8762"/>
            <a:ext cx="9144000" cy="70167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816932"/>
            <a:ext cx="25922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Абай Құнанбаев «Жаз»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-112530" y="1791380"/>
            <a:ext cx="241176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«Жаз» өлеңінің шығу тарихы.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275856" y="8620"/>
            <a:ext cx="2736304" cy="19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«Жаз»  өлеңіндегі табиғат пен арасындағы байланыс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40252" y="1859512"/>
            <a:ext cx="233975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Өлеңнен үзінді келтіріп талдау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87624" y="4581128"/>
            <a:ext cx="2570584" cy="2066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Өлеңнен үзінді келтіріп ,оны кезекпен жатқа айту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80112" y="4509120"/>
            <a:ext cx="2520280" cy="2210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b="1" dirty="0" smtClean="0"/>
              <a:t>«Жаз» өлеңін   жазып, оны мәнерлеп оқыр шығу.</a:t>
            </a:r>
            <a:endParaRPr lang="ru-RU" b="1" dirty="0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>
            <a:off x="4572000" y="2456892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2627784" y="3573016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4110787" y="2049149"/>
            <a:ext cx="106644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040538" y="2708920"/>
            <a:ext cx="97840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354755" y="2456892"/>
            <a:ext cx="978408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843959" y="4113076"/>
            <a:ext cx="158402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29200" y="4091760"/>
            <a:ext cx="13430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5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63</cp:revision>
  <dcterms:created xsi:type="dcterms:W3CDTF">2020-03-09T06:49:06Z</dcterms:created>
  <dcterms:modified xsi:type="dcterms:W3CDTF">2020-04-19T15:28:59Z</dcterms:modified>
</cp:coreProperties>
</file>