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EAEC-121E-4C38-BD69-215A9CFF7B9E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6F443-34C0-4DDD-BFD9-34FA687C8F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Загрузки\steph-says-hel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668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Pluto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Is </a:t>
            </a:r>
            <a:r>
              <a:rPr lang="en-US" dirty="0">
                <a:latin typeface="Comic Sans MS" pitchFamily="66" charset="0"/>
              </a:rPr>
              <a:t>the smallest planet. Its mass (weight) is 1/500th that of the Earth. Its diameter is about 1/6 that of our planet.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ninth planet in order from the Sun. It is about 5.9 billion kilometers from the Sun.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248 years.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slowly when compared to Earth. It completes one rotation in about 6 days and 9 minutes.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sometimes known as a double-planet because it has a moon (</a:t>
            </a:r>
            <a:r>
              <a:rPr lang="en-US" dirty="0" err="1">
                <a:latin typeface="Comic Sans MS" pitchFamily="66" charset="0"/>
              </a:rPr>
              <a:t>Charon</a:t>
            </a:r>
            <a:r>
              <a:rPr lang="en-US" dirty="0">
                <a:latin typeface="Comic Sans MS" pitchFamily="66" charset="0"/>
              </a:rPr>
              <a:t>) that orbits it.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1 satellite (or moons).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64807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MERCURY</a:t>
            </a:r>
          </a:p>
          <a:p>
            <a:pPr>
              <a:buFont typeface="Courier New" pitchFamily="49" charset="0"/>
              <a:buChar char="o"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>Is about the same size as the Moon. Its mass (weight) is 1/20th that of the Earth. Its diameter is 2/5 that of our planet.</a:t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>Is the closest planet to the Sun. It is about 58 million kilometers from the Sun.</a:t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>Makes one complete orbit around the Sun every 87.97 days.</a:t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>Rotates on its axis very slowly compared to Earth. It completes one rotation in about 58 days and 15 minutes.</a:t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>Is covered with mountains, craters, ridges and valleys.</a:t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/>
            </a:r>
            <a:br>
              <a:rPr lang="en-US" dirty="0">
                <a:latin typeface="Comic Sans MS" pitchFamily="66" charset="0"/>
                <a:cs typeface="Times New Roman" pitchFamily="18" charset="0"/>
              </a:rPr>
            </a:br>
            <a:r>
              <a:rPr lang="en-US" dirty="0">
                <a:latin typeface="Comic Sans MS" pitchFamily="66" charset="0"/>
                <a:cs typeface="Times New Roman" pitchFamily="18" charset="0"/>
              </a:rPr>
              <a:t>Has no satellites.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Venus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47260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Is </a:t>
            </a:r>
            <a:r>
              <a:rPr lang="en-US" dirty="0">
                <a:latin typeface="Comic Sans MS" pitchFamily="66" charset="0"/>
              </a:rPr>
              <a:t>the closest planet to the Earth. It is about the same size as the Earth.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second planet in order from the Sun. It is about 108 million kilometers from the Sun.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224.7 days.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more slowly than any other planet. It completes one rotation in about 243 days and 24 minutes.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brightest object in our sky, besides the Sun and Moon.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no satellites.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Earth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47260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Is </a:t>
            </a:r>
            <a:r>
              <a:rPr lang="en-US" dirty="0">
                <a:latin typeface="Comic Sans MS" pitchFamily="66" charset="0"/>
              </a:rPr>
              <a:t>the planet that we live on, our planet. 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third planet in order from the Sun. It is about 150 million kilometers from the Sun.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365.27 days.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about the same speed as Mars (just a little slower). It completes one rotation in about 23 hours and 56 minutes.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mostly covered by water (75%).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1 satellite (the Moon).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964488" cy="68580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MARS 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 smtClean="0"/>
          </a:p>
          <a:p>
            <a:r>
              <a:rPr lang="en-US" dirty="0">
                <a:latin typeface="Comic Sans MS" pitchFamily="66" charset="0"/>
              </a:rPr>
              <a:t>Is sometimes called the Red Planet. Its mass (weight) is 1/10th that of the Earth. Its diameter is 1/2 that of our planet.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fourth planet in order from the Sun. It is about 228 million kilometers from the Sun.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686.98 days.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about the same speed as the Earth. It completes one rotation in about 24 hours and 37 minutes.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seasons similar to our planet, but they last much longer.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2 satellites (or moons).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6936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JUPITER</a:t>
            </a:r>
          </a:p>
          <a:p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largest of all the planets. Its mass (weight) is over 320 times that of the Earth. Its diameter is over 10 times that of our planet.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fifth planet in order from the Sun. It is about 780 million kilometers from the Sun.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11.86 years.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faster than any other planet. It completes one rotation in about 9 hours and 50 minutes.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one of the brightest planets.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16 satellites.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0872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Saturn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Is </a:t>
            </a:r>
            <a:r>
              <a:rPr lang="en-US" dirty="0">
                <a:latin typeface="Comic Sans MS" pitchFamily="66" charset="0"/>
              </a:rPr>
              <a:t>the second largest of all the planets. Its mass (weight) is over 95 times that of the Earth. Its diameter is over 10 times that of our planet.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sixth planet in order from the Sun. It is about 1.4 billion kilometers from the Sun.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29.46 years.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at a very fast speed. It completes one rotation in about 10 hours and 39 minutes.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known for the many rings that go around it.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21 satellites.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Uranus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Is </a:t>
            </a:r>
            <a:r>
              <a:rPr lang="en-US" dirty="0">
                <a:latin typeface="Comic Sans MS" pitchFamily="66" charset="0"/>
              </a:rPr>
              <a:t>composed mainly of hydrogen and helium gases. Its mass (weight) is over 14 times that of the Earth. Its diameter is 4 times that of our planet.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seventh planet in order from the Sun. It is about 2.9 billion kilometers from the Sun.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84 years.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about the same speed as the Neptune. It completes one rotation in about 17 hours and 14 minutes.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Can sometimes be seen with the naked eye. 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15 satellites (or moons).</a:t>
            </a: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Neptune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87727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Is </a:t>
            </a:r>
            <a:r>
              <a:rPr lang="en-US" dirty="0">
                <a:latin typeface="Comic Sans MS" pitchFamily="66" charset="0"/>
              </a:rPr>
              <a:t>very similar to Uranus in size. Its mass (weight) is over 17 times that of the Earth. Its diameter is 4 times that of our planet.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Is the eighth planet in order from the Sun. It is about 4.5 billion kilometers from the Sun.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Makes one complete orbit around the Sun every 164.79 years.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Rotates on its axis about the same speed as Uranus. It completes one rotation in about 18 hours and 26 minutes.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weather system that is very active. Some storms with winds of 400 miles per hour have lasted for hundreds of years on its surface.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/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Has a total of 8 satellites (or moons).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164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Venus </vt:lpstr>
      <vt:lpstr>Earth </vt:lpstr>
      <vt:lpstr>Слайд 5</vt:lpstr>
      <vt:lpstr>Слайд 6</vt:lpstr>
      <vt:lpstr>Saturn </vt:lpstr>
      <vt:lpstr>Uranus </vt:lpstr>
      <vt:lpstr>Neptune </vt:lpstr>
      <vt:lpstr>Pluto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2019-04-01T13:24:45Z</dcterms:created>
  <dcterms:modified xsi:type="dcterms:W3CDTF">2019-04-01T14:19:34Z</dcterms:modified>
</cp:coreProperties>
</file>