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8" r:id="rId5"/>
    <p:sldId id="257" r:id="rId6"/>
    <p:sldId id="260" r:id="rId7"/>
    <p:sldId id="267" r:id="rId8"/>
    <p:sldId id="272" r:id="rId9"/>
    <p:sldId id="270" r:id="rId10"/>
    <p:sldId id="262" r:id="rId11"/>
    <p:sldId id="271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4E0E14-D8C0-4934-9B76-8C1FCE2F538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1E1390-6AA5-4984-BDC4-C9F65138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What_Is_Paralympic_Sport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7084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paralympic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champion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s://img2.goodfon.ru/wallpaper/big/0/91/biatlon-biatlonis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531264" cy="1613893"/>
          </a:xfrm>
          <a:prstGeom prst="rect">
            <a:avLst/>
          </a:prstGeom>
          <a:noFill/>
        </p:spPr>
      </p:pic>
      <p:pic>
        <p:nvPicPr>
          <p:cNvPr id="12292" name="Picture 4" descr="http://ichef.bbci.co.uk/onesport/cps/480/mcs/media/images/69649000/jpg/_69649758_143950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357454" cy="1714511"/>
          </a:xfrm>
          <a:prstGeom prst="rect">
            <a:avLst/>
          </a:prstGeom>
          <a:noFill/>
        </p:spPr>
      </p:pic>
      <p:pic>
        <p:nvPicPr>
          <p:cNvPr id="12294" name="Picture 6" descr="http://www.paralympic.org.au/wp-content/uploads/2015/09/David-Hall-RP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285860"/>
            <a:ext cx="2483317" cy="2381701"/>
          </a:xfrm>
          <a:prstGeom prst="rect">
            <a:avLst/>
          </a:prstGeom>
          <a:noFill/>
        </p:spPr>
      </p:pic>
      <p:pic>
        <p:nvPicPr>
          <p:cNvPr id="2" name="Picture 2" descr="http://paralympic.uz/wp-content/uploads/2015/07/33_ACPS_Atlanta_1996_Swimming_Jeff_Har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2622531" cy="1697987"/>
          </a:xfrm>
          <a:prstGeom prst="rect">
            <a:avLst/>
          </a:prstGeom>
          <a:noFill/>
        </p:spPr>
      </p:pic>
      <p:pic>
        <p:nvPicPr>
          <p:cNvPr id="3" name="Picture 4" descr="http://02varvara.files.wordpress.com/2010/09/01-sergei-shilov-paralympic-e12846946216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00612"/>
            <a:ext cx="3188648" cy="1857388"/>
          </a:xfrm>
          <a:prstGeom prst="rect">
            <a:avLst/>
          </a:prstGeom>
          <a:noFill/>
        </p:spPr>
      </p:pic>
      <p:pic>
        <p:nvPicPr>
          <p:cNvPr id="5" name="Picture 6" descr="http://i.ytimg.com/vi/pcY2bR7MPVo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000504"/>
            <a:ext cx="2500330" cy="1666887"/>
          </a:xfrm>
          <a:prstGeom prst="rect">
            <a:avLst/>
          </a:prstGeom>
          <a:noFill/>
        </p:spPr>
      </p:pic>
      <p:pic>
        <p:nvPicPr>
          <p:cNvPr id="12296" name="Picture 8" descr="http://i.ytimg.com/vi/MC_CPgkYT10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286124"/>
            <a:ext cx="2500330" cy="1595211"/>
          </a:xfrm>
          <a:prstGeom prst="rect">
            <a:avLst/>
          </a:prstGeom>
          <a:noFill/>
        </p:spPr>
      </p:pic>
      <p:pic>
        <p:nvPicPr>
          <p:cNvPr id="12298" name="Picture 10" descr="http://www.ccsdape.com/uploads/6/7/8/0/6780398/3874099_orig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5038724"/>
            <a:ext cx="2552700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True or false. Correct  the false sentences.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kk-KZ" dirty="0" smtClean="0"/>
              <a:t>1. </a:t>
            </a:r>
            <a:r>
              <a:rPr lang="en-GB" dirty="0" smtClean="0"/>
              <a:t>Tatyana has got strong arms and legs.</a:t>
            </a:r>
            <a:r>
              <a:rPr lang="kk-KZ" dirty="0" smtClean="0"/>
              <a:t>     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2. </a:t>
            </a:r>
            <a:r>
              <a:rPr lang="en-GB" dirty="0" smtClean="0"/>
              <a:t>She started using a wheelchair when she was very young.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3. </a:t>
            </a:r>
            <a:r>
              <a:rPr lang="en-GB" dirty="0" smtClean="0"/>
              <a:t>Wheelchair racing wasn’t her only sport.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4. </a:t>
            </a:r>
            <a:r>
              <a:rPr lang="en-GB" dirty="0" smtClean="0"/>
              <a:t>She was a teenager in 2004.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5. </a:t>
            </a:r>
            <a:r>
              <a:rPr lang="en-GB" dirty="0" smtClean="0"/>
              <a:t>She doesn’t compete in long races.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6. </a:t>
            </a:r>
            <a:r>
              <a:rPr lang="en-GB" dirty="0" smtClean="0"/>
              <a:t>She trains for two hours a day.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True or false. Correct  the false sentences.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kk-KZ" dirty="0" smtClean="0"/>
              <a:t>1. </a:t>
            </a:r>
            <a:r>
              <a:rPr lang="en-GB" dirty="0" smtClean="0"/>
              <a:t>Tatyana has got strong arms and legs.</a:t>
            </a:r>
            <a:r>
              <a:rPr lang="kk-KZ" dirty="0" smtClean="0"/>
              <a:t>      </a:t>
            </a:r>
            <a:r>
              <a:rPr lang="en-US" u="sng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 </a:t>
            </a:r>
            <a:endParaRPr lang="ru-RU" u="sng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kk-KZ" dirty="0" smtClean="0"/>
              <a:t>2. </a:t>
            </a:r>
            <a:r>
              <a:rPr lang="en-GB" dirty="0" smtClean="0"/>
              <a:t>She started using a wheelchair when she was very young.                                                    </a:t>
            </a:r>
            <a:r>
              <a:rPr lang="en-US" u="sng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 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3. </a:t>
            </a:r>
            <a:r>
              <a:rPr lang="en-GB" dirty="0" smtClean="0"/>
              <a:t>Wheelchair racing wasn’t her only sport.  </a:t>
            </a:r>
            <a:r>
              <a:rPr lang="en-GB" u="sng" dirty="0" smtClean="0">
                <a:solidFill>
                  <a:srgbClr val="00B050"/>
                </a:solidFill>
              </a:rPr>
              <a:t>True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4. </a:t>
            </a:r>
            <a:r>
              <a:rPr lang="en-GB" dirty="0" smtClean="0"/>
              <a:t>She was a teenager in 2004.                     </a:t>
            </a:r>
            <a:r>
              <a:rPr lang="en-GB" u="sng" dirty="0" smtClean="0">
                <a:solidFill>
                  <a:srgbClr val="00B050"/>
                </a:solidFill>
              </a:rPr>
              <a:t>True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5. </a:t>
            </a:r>
            <a:r>
              <a:rPr lang="en-GB" dirty="0" smtClean="0"/>
              <a:t>She doesn’t compete in long races.          </a:t>
            </a:r>
            <a:r>
              <a:rPr lang="en-US" u="sng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 </a:t>
            </a:r>
            <a:endParaRPr lang="ru-RU" dirty="0" smtClean="0"/>
          </a:p>
          <a:p>
            <a:pPr lvl="0">
              <a:buNone/>
            </a:pPr>
            <a:r>
              <a:rPr lang="kk-KZ" dirty="0" smtClean="0"/>
              <a:t>6. </a:t>
            </a:r>
            <a:r>
              <a:rPr lang="en-GB" dirty="0" smtClean="0"/>
              <a:t>She trains for two hours a day.                   </a:t>
            </a:r>
            <a:r>
              <a:rPr lang="en-US" u="sng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1000" y="928670"/>
            <a:ext cx="8458200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/>
              <a:t>Descriptor:</a:t>
            </a:r>
            <a:r>
              <a:rPr lang="en-GB" sz="3200" dirty="0" smtClean="0"/>
              <a:t> a learner 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smtClean="0"/>
              <a:t> Reads and understands the text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smtClean="0"/>
              <a:t> Matches the questions with the answers.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sz="3200" dirty="0" smtClean="0"/>
              <a:t> Does True </a:t>
            </a:r>
            <a:r>
              <a:rPr lang="en-GB" sz="3200" smtClean="0"/>
              <a:t>or False </a:t>
            </a:r>
            <a:r>
              <a:rPr lang="en-GB" sz="3200" dirty="0" smtClean="0"/>
              <a:t>sentences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multiurok/html/2017/04/04/s_58e31146a7d58/604875_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Warm-up: Jumbled words (</a:t>
            </a:r>
            <a:r>
              <a:rPr lang="en-US" dirty="0" smtClean="0"/>
              <a:t>put the words in order to make sport words):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58200" cy="437199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Staklalbeb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basketball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Frusnig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Llovyelalb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Idwngrsunfi</a:t>
            </a:r>
            <a:r>
              <a:rPr lang="en-US" sz="2000" b="1" dirty="0" smtClean="0">
                <a:solidFill>
                  <a:srgbClr val="0070C0"/>
                </a:solidFill>
              </a:rPr>
              <a:t>            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Oduj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Owlbgin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___________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Glycinc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___________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Iksnig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___________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Dabsokatinreg</a:t>
            </a:r>
            <a:r>
              <a:rPr lang="en-US" sz="2000" b="1" dirty="0" smtClean="0">
                <a:solidFill>
                  <a:srgbClr val="0070C0"/>
                </a:solidFill>
              </a:rPr>
              <a:t>         ___________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Ibanndoorwsg</a:t>
            </a:r>
            <a:r>
              <a:rPr lang="en-US" sz="2000" b="1" dirty="0" smtClean="0">
                <a:solidFill>
                  <a:srgbClr val="0070C0"/>
                </a:solidFill>
              </a:rPr>
              <a:t>          ___________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Labebsal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___________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(Self- assessment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Warm-up: Jumbled words (</a:t>
            </a:r>
            <a:r>
              <a:rPr lang="en-US" dirty="0" smtClean="0"/>
              <a:t>put the words in order to make sport words):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58200" cy="437199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Staklalbeb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basketball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Frusnig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surfing</a:t>
            </a:r>
            <a:endParaRPr lang="ru-RU" sz="2000" b="1" u="sng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Llovyelalb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volleyball</a:t>
            </a:r>
            <a:endParaRPr lang="ru-RU" sz="2000" b="1" u="sng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Idwngrsunfi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windsurfing</a:t>
            </a: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Oduj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judo</a:t>
            </a: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Owlbgin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bowling</a:t>
            </a:r>
            <a:endParaRPr lang="ru-RU" sz="2000" b="1" u="sng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Glycinc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cycling</a:t>
            </a:r>
            <a:endParaRPr lang="ru-RU" sz="2000" b="1" u="sng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Iksnig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skiing </a:t>
            </a: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Dabsokatinreg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skateboarding</a:t>
            </a: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Ibanndoorwsg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</a:t>
            </a:r>
            <a:r>
              <a:rPr lang="en-US" sz="2000" b="1" u="sng" dirty="0" smtClean="0">
                <a:solidFill>
                  <a:srgbClr val="0070C0"/>
                </a:solidFill>
              </a:rPr>
              <a:t>snowboarding</a:t>
            </a:r>
          </a:p>
          <a:p>
            <a:pPr lvl="0"/>
            <a:r>
              <a:rPr lang="en-US" sz="2000" b="1" dirty="0" err="1" smtClean="0">
                <a:solidFill>
                  <a:srgbClr val="0070C0"/>
                </a:solidFill>
              </a:rPr>
              <a:t>Labebsal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baseball</a:t>
            </a:r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(Self- assessment)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New words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Medal </a:t>
            </a:r>
            <a:r>
              <a:rPr lang="en-US" dirty="0" smtClean="0"/>
              <a:t>–</a:t>
            </a:r>
            <a:r>
              <a:rPr lang="kk-KZ" dirty="0" smtClean="0"/>
              <a:t> төс белгі</a:t>
            </a:r>
            <a:endParaRPr lang="ru-RU" dirty="0"/>
          </a:p>
          <a:p>
            <a:r>
              <a:rPr lang="en-US" dirty="0" smtClean="0"/>
              <a:t>Hurt</a:t>
            </a:r>
            <a:r>
              <a:rPr lang="kk-KZ" dirty="0" smtClean="0"/>
              <a:t> – ауыру (боль)</a:t>
            </a:r>
            <a:endParaRPr lang="ru-RU" dirty="0"/>
          </a:p>
          <a:p>
            <a:r>
              <a:rPr lang="en-US" dirty="0"/>
              <a:t>Get </a:t>
            </a:r>
            <a:r>
              <a:rPr lang="en-US" dirty="0" smtClean="0"/>
              <a:t>injured</a:t>
            </a:r>
            <a:r>
              <a:rPr lang="kk-KZ" dirty="0" smtClean="0"/>
              <a:t> – жарақат алу</a:t>
            </a:r>
            <a:endParaRPr lang="ru-RU" dirty="0"/>
          </a:p>
          <a:p>
            <a:r>
              <a:rPr lang="en-US" dirty="0" smtClean="0"/>
              <a:t>Brave</a:t>
            </a:r>
            <a:r>
              <a:rPr lang="kk-KZ" dirty="0" smtClean="0"/>
              <a:t> - батыл</a:t>
            </a:r>
            <a:endParaRPr lang="ru-RU" dirty="0"/>
          </a:p>
          <a:p>
            <a:r>
              <a:rPr lang="en-US" dirty="0" smtClean="0"/>
              <a:t>Strong</a:t>
            </a:r>
            <a:r>
              <a:rPr lang="kk-KZ" dirty="0" smtClean="0"/>
              <a:t> - мықты</a:t>
            </a:r>
            <a:endParaRPr lang="ru-RU" dirty="0"/>
          </a:p>
          <a:p>
            <a:r>
              <a:rPr lang="en-US" dirty="0" smtClean="0"/>
              <a:t>Team</a:t>
            </a:r>
            <a:r>
              <a:rPr lang="kk-KZ" dirty="0" smtClean="0"/>
              <a:t> – команда, топ</a:t>
            </a:r>
            <a:endParaRPr lang="ru-RU" dirty="0"/>
          </a:p>
          <a:p>
            <a:r>
              <a:rPr lang="en-US" dirty="0" smtClean="0"/>
              <a:t>Push</a:t>
            </a:r>
            <a:r>
              <a:rPr lang="kk-KZ" dirty="0" smtClean="0"/>
              <a:t> - соққы</a:t>
            </a:r>
            <a:endParaRPr lang="ru-RU" dirty="0"/>
          </a:p>
          <a:p>
            <a:r>
              <a:rPr lang="en-US" dirty="0" smtClean="0"/>
              <a:t>Wheelchair</a:t>
            </a:r>
            <a:r>
              <a:rPr lang="kk-KZ" dirty="0" smtClean="0"/>
              <a:t> – мүгедектер арбасы</a:t>
            </a:r>
            <a:endParaRPr lang="ru-RU" dirty="0"/>
          </a:p>
          <a:p>
            <a:r>
              <a:rPr lang="en-US" dirty="0"/>
              <a:t>Slowly </a:t>
            </a:r>
            <a:r>
              <a:rPr lang="kk-KZ" dirty="0" smtClean="0"/>
              <a:t>- ақырын</a:t>
            </a:r>
            <a:endParaRPr lang="ru-RU" dirty="0"/>
          </a:p>
          <a:p>
            <a:r>
              <a:rPr lang="en-US" dirty="0" smtClean="0"/>
              <a:t>Quickly</a:t>
            </a:r>
            <a:r>
              <a:rPr lang="kk-KZ" dirty="0" smtClean="0"/>
              <a:t> - жылдам</a:t>
            </a:r>
            <a:endParaRPr lang="ru-RU" dirty="0"/>
          </a:p>
          <a:p>
            <a:r>
              <a:rPr lang="en-US" dirty="0" smtClean="0"/>
              <a:t>Loudly</a:t>
            </a:r>
            <a:r>
              <a:rPr lang="kk-KZ" smtClean="0"/>
              <a:t> – қатты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1" descr="http://atpextreme.com/wp-content/uploads/2015/05/GOLD-MEDAL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914400" cy="914400"/>
          </a:xfrm>
          <a:prstGeom prst="rect">
            <a:avLst/>
          </a:prstGeom>
          <a:noFill/>
        </p:spPr>
      </p:pic>
      <p:pic>
        <p:nvPicPr>
          <p:cNvPr id="1028" name="Рисунок 4" descr="http://www.oakathleticdevelopment.com/images/AdobeStock_8459143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928662" y="1643050"/>
            <a:ext cx="2214578" cy="1500198"/>
          </a:xfrm>
          <a:prstGeom prst="rect">
            <a:avLst/>
          </a:prstGeom>
          <a:noFill/>
        </p:spPr>
      </p:pic>
      <p:pic>
        <p:nvPicPr>
          <p:cNvPr id="1027" name="Рисунок 7" descr="https://go2.imgsmail.ru/imgpreview?key=4a1f816508c70dae&amp;mb=imgdb_preview_5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1276350" cy="1209675"/>
          </a:xfrm>
          <a:prstGeom prst="rect">
            <a:avLst/>
          </a:prstGeom>
          <a:noFill/>
        </p:spPr>
      </p:pic>
      <p:pic>
        <p:nvPicPr>
          <p:cNvPr id="1026" name="Рисунок 10" descr="http://images.clipartpanda.com/weight-clipart-lifting-weights_gg57116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743575"/>
            <a:ext cx="1123950" cy="1114425"/>
          </a:xfrm>
          <a:prstGeom prst="rect">
            <a:avLst/>
          </a:prstGeom>
          <a:noFill/>
        </p:spPr>
      </p:pic>
      <p:pic>
        <p:nvPicPr>
          <p:cNvPr id="1025" name="Рисунок 13" descr="http://papasemar.com/wp-content/uploads/2015/07/Kerjasama-Tim-Yang-Baik-710x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500570"/>
            <a:ext cx="1619250" cy="8096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28860" y="0"/>
            <a:ext cx="3559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Match the pictures with the words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6248" y="714356"/>
            <a:ext cx="27006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injured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4899605" y="3357562"/>
            <a:ext cx="1815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team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714876" y="4572008"/>
            <a:ext cx="23503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wheelchair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643570" y="5643578"/>
            <a:ext cx="7617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1785926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medal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5786454"/>
            <a:ext cx="101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strong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1" descr="http://atpextreme.com/wp-content/uploads/2015/05/GOLD-MEDAL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429000"/>
            <a:ext cx="914400" cy="914400"/>
          </a:xfrm>
          <a:prstGeom prst="rect">
            <a:avLst/>
          </a:prstGeom>
          <a:noFill/>
        </p:spPr>
      </p:pic>
      <p:pic>
        <p:nvPicPr>
          <p:cNvPr id="1028" name="Рисунок 4" descr="http://www.oakathleticdevelopment.com/images/AdobeStock_8459143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928662" y="1643050"/>
            <a:ext cx="2214578" cy="1500198"/>
          </a:xfrm>
          <a:prstGeom prst="rect">
            <a:avLst/>
          </a:prstGeom>
          <a:noFill/>
        </p:spPr>
      </p:pic>
      <p:pic>
        <p:nvPicPr>
          <p:cNvPr id="1027" name="Рисунок 7" descr="https://go2.imgsmail.ru/imgpreview?key=4a1f816508c70dae&amp;mb=imgdb_preview_5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1276350" cy="1209675"/>
          </a:xfrm>
          <a:prstGeom prst="rect">
            <a:avLst/>
          </a:prstGeom>
          <a:noFill/>
        </p:spPr>
      </p:pic>
      <p:pic>
        <p:nvPicPr>
          <p:cNvPr id="1026" name="Рисунок 10" descr="http://images.clipartpanda.com/weight-clipart-lifting-weights_gg57116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743575"/>
            <a:ext cx="1123950" cy="1114425"/>
          </a:xfrm>
          <a:prstGeom prst="rect">
            <a:avLst/>
          </a:prstGeom>
          <a:noFill/>
        </p:spPr>
      </p:pic>
      <p:pic>
        <p:nvPicPr>
          <p:cNvPr id="1025" name="Рисунок 13" descr="http://papasemar.com/wp-content/uploads/2015/07/Kerjasama-Tim-Yang-Baik-710x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500570"/>
            <a:ext cx="1619250" cy="8096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28860" y="0"/>
            <a:ext cx="3559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Match the pictures with the words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6248" y="714356"/>
            <a:ext cx="27006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injured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4899605" y="3357562"/>
            <a:ext cx="1815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team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714876" y="4572008"/>
            <a:ext cx="23503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wheelchair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643570" y="5643578"/>
            <a:ext cx="7617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1785926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medal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5786454"/>
            <a:ext cx="101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strong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285984" y="1142984"/>
            <a:ext cx="3857652" cy="34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14678" y="1071546"/>
            <a:ext cx="2071702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85984" y="1857364"/>
            <a:ext cx="3357586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71736" y="3714752"/>
            <a:ext cx="2857520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4" idx="1"/>
          </p:cNvCxnSpPr>
          <p:nvPr/>
        </p:nvCxnSpPr>
        <p:spPr>
          <a:xfrm>
            <a:off x="2500298" y="5929330"/>
            <a:ext cx="2928958" cy="87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– reading task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i="1" dirty="0" smtClean="0"/>
              <a:t>Q and A strategy</a:t>
            </a:r>
          </a:p>
          <a:p>
            <a:pPr>
              <a:buFont typeface="Wingdings" pitchFamily="2" charset="2"/>
              <a:buChar char="§"/>
            </a:pPr>
            <a:r>
              <a:rPr lang="en-GB" b="1" i="1" dirty="0" smtClean="0"/>
              <a:t>1.What do you know about the </a:t>
            </a:r>
            <a:r>
              <a:rPr lang="en-GB" b="1" i="1" dirty="0" err="1" smtClean="0"/>
              <a:t>paralympic</a:t>
            </a:r>
            <a:r>
              <a:rPr lang="en-GB" b="1" i="1" dirty="0" smtClean="0"/>
              <a:t> Games?</a:t>
            </a:r>
            <a:endParaRPr lang="ru-RU" b="1" i="1" dirty="0" smtClean="0"/>
          </a:p>
          <a:p>
            <a:pPr>
              <a:buFont typeface="Wingdings" pitchFamily="2" charset="2"/>
              <a:buChar char="§"/>
            </a:pPr>
            <a:r>
              <a:rPr lang="en-GB" b="1" i="1" dirty="0" smtClean="0"/>
              <a:t>2. Who competes in them?</a:t>
            </a:r>
            <a:endParaRPr lang="ru-RU" b="1" i="1" dirty="0" smtClean="0"/>
          </a:p>
          <a:p>
            <a:pPr>
              <a:buFont typeface="Wingdings" pitchFamily="2" charset="2"/>
              <a:buChar char="§"/>
            </a:pPr>
            <a:r>
              <a:rPr lang="en-GB" b="1" i="1" dirty="0" smtClean="0"/>
              <a:t>3.Do you know somebody who participate in </a:t>
            </a:r>
            <a:r>
              <a:rPr lang="en-GB" b="1" i="1" dirty="0" err="1" smtClean="0"/>
              <a:t>paralympic</a:t>
            </a:r>
            <a:r>
              <a:rPr lang="en-GB" b="1" i="1" dirty="0" smtClean="0"/>
              <a:t> games?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ru-RU" dirty="0"/>
          </a:p>
        </p:txBody>
      </p:sp>
      <p:pic>
        <p:nvPicPr>
          <p:cNvPr id="6" name="What_Is_Paralympic_Spor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186" y="1196562"/>
            <a:ext cx="9048814" cy="5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458200" cy="1222375"/>
          </a:xfrm>
        </p:spPr>
        <p:txBody>
          <a:bodyPr/>
          <a:lstStyle/>
          <a:p>
            <a:pPr lvl="0"/>
            <a:r>
              <a:rPr lang="en-GB" b="1" cap="none" dirty="0" smtClean="0"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 the text “A </a:t>
            </a:r>
            <a:r>
              <a:rPr lang="en-GB" b="1" cap="none" dirty="0" err="1" smtClean="0"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paralympic</a:t>
            </a:r>
            <a:r>
              <a:rPr lang="en-GB" b="1" cap="none" dirty="0" smtClean="0"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champion” 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</TotalTime>
  <Words>355</Words>
  <Application>Microsoft Office PowerPoint</Application>
  <PresentationFormat>Экран (4:3)</PresentationFormat>
  <Paragraphs>81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Warm-up: Jumbled words (put the words in order to make sport words): </vt:lpstr>
      <vt:lpstr>Warm-up: Jumbled words (put the words in order to make sport words): </vt:lpstr>
      <vt:lpstr>New words</vt:lpstr>
      <vt:lpstr>Слайд 5</vt:lpstr>
      <vt:lpstr>Слайд 6</vt:lpstr>
      <vt:lpstr>Pre – reading task</vt:lpstr>
      <vt:lpstr>Video</vt:lpstr>
      <vt:lpstr>Read the text “A paralympic champion”  </vt:lpstr>
      <vt:lpstr> True or false. Correct  the false sentences.  </vt:lpstr>
      <vt:lpstr> True or false. Correct  the false sentences.  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45</cp:revision>
  <dcterms:created xsi:type="dcterms:W3CDTF">2018-03-26T16:35:01Z</dcterms:created>
  <dcterms:modified xsi:type="dcterms:W3CDTF">2018-04-02T09:18:41Z</dcterms:modified>
</cp:coreProperties>
</file>