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58" r:id="rId5"/>
    <p:sldId id="257" r:id="rId6"/>
    <p:sldId id="260" r:id="rId7"/>
    <p:sldId id="267" r:id="rId8"/>
    <p:sldId id="272" r:id="rId9"/>
    <p:sldId id="270" r:id="rId10"/>
    <p:sldId id="262" r:id="rId11"/>
    <p:sldId id="271" r:id="rId12"/>
    <p:sldId id="261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8" d="100"/>
          <a:sy n="48" d="100"/>
        </p:scale>
        <p:origin x="-2016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4E0E14-D8C0-4934-9B76-8C1FCE2F538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1E1390-6AA5-4984-BDC4-C9F65138FD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sus\Desktop\What_Is_Paralympic_Sport.mp4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214290"/>
            <a:ext cx="7084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paralympic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champion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290" name="Picture 2" descr="https://img2.goodfon.ru/wallpaper/big/0/91/biatlon-biatlonist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2531264" cy="1613893"/>
          </a:xfrm>
          <a:prstGeom prst="rect">
            <a:avLst/>
          </a:prstGeom>
          <a:noFill/>
        </p:spPr>
      </p:pic>
      <p:pic>
        <p:nvPicPr>
          <p:cNvPr id="12292" name="Picture 4" descr="http://ichef.bbci.co.uk/onesport/cps/480/mcs/media/images/69649000/jpg/_69649758_143950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285860"/>
            <a:ext cx="2357454" cy="1714511"/>
          </a:xfrm>
          <a:prstGeom prst="rect">
            <a:avLst/>
          </a:prstGeom>
          <a:noFill/>
        </p:spPr>
      </p:pic>
      <p:pic>
        <p:nvPicPr>
          <p:cNvPr id="12294" name="Picture 6" descr="http://www.paralympic.org.au/wp-content/uploads/2015/09/David-Hall-RP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1285860"/>
            <a:ext cx="2483317" cy="2381701"/>
          </a:xfrm>
          <a:prstGeom prst="rect">
            <a:avLst/>
          </a:prstGeom>
          <a:noFill/>
        </p:spPr>
      </p:pic>
      <p:pic>
        <p:nvPicPr>
          <p:cNvPr id="2" name="Picture 2" descr="http://paralympic.uz/wp-content/uploads/2015/07/33_ACPS_Atlanta_1996_Swimming_Jeff_Hard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214686"/>
            <a:ext cx="2622531" cy="1697987"/>
          </a:xfrm>
          <a:prstGeom prst="rect">
            <a:avLst/>
          </a:prstGeom>
          <a:noFill/>
        </p:spPr>
      </p:pic>
      <p:pic>
        <p:nvPicPr>
          <p:cNvPr id="3" name="Picture 4" descr="http://02varvara.files.wordpress.com/2010/09/01-sergei-shilov-paralympic-e128469462168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5000612"/>
            <a:ext cx="3188648" cy="1857388"/>
          </a:xfrm>
          <a:prstGeom prst="rect">
            <a:avLst/>
          </a:prstGeom>
          <a:noFill/>
        </p:spPr>
      </p:pic>
      <p:pic>
        <p:nvPicPr>
          <p:cNvPr id="5" name="Picture 6" descr="http://i.ytimg.com/vi/pcY2bR7MPVo/maxresdefaul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4000504"/>
            <a:ext cx="2500330" cy="1666887"/>
          </a:xfrm>
          <a:prstGeom prst="rect">
            <a:avLst/>
          </a:prstGeom>
          <a:noFill/>
        </p:spPr>
      </p:pic>
      <p:pic>
        <p:nvPicPr>
          <p:cNvPr id="12296" name="Picture 8" descr="http://i.ytimg.com/vi/MC_CPgkYT10/maxresdefaul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3286124"/>
            <a:ext cx="2500330" cy="1595211"/>
          </a:xfrm>
          <a:prstGeom prst="rect">
            <a:avLst/>
          </a:prstGeom>
          <a:noFill/>
        </p:spPr>
      </p:pic>
      <p:pic>
        <p:nvPicPr>
          <p:cNvPr id="12298" name="Picture 10" descr="http://www.ccsdape.com/uploads/6/7/8/0/6780398/3874099_orig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5038724"/>
            <a:ext cx="2552700" cy="181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2954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True or false. Correct  the false sentences.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kk-KZ" dirty="0" smtClean="0"/>
              <a:t>1. </a:t>
            </a:r>
            <a:r>
              <a:rPr lang="en-GB" dirty="0" smtClean="0"/>
              <a:t>Tatyana has got strong arms and legs.</a:t>
            </a:r>
            <a:r>
              <a:rPr lang="kk-KZ" dirty="0" smtClean="0"/>
              <a:t>     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2. </a:t>
            </a:r>
            <a:r>
              <a:rPr lang="en-GB" dirty="0" smtClean="0"/>
              <a:t>She started using a wheelchair when she was very young.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3. </a:t>
            </a:r>
            <a:r>
              <a:rPr lang="en-GB" dirty="0" smtClean="0"/>
              <a:t>Wheelchair racing wasn’t her only sport.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4. </a:t>
            </a:r>
            <a:r>
              <a:rPr lang="en-GB" dirty="0" smtClean="0"/>
              <a:t>She was a teenager in 2004.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5. </a:t>
            </a:r>
            <a:r>
              <a:rPr lang="en-GB" dirty="0" smtClean="0"/>
              <a:t>She doesn’t compete in long races.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6. </a:t>
            </a:r>
            <a:r>
              <a:rPr lang="en-GB" dirty="0" smtClean="0"/>
              <a:t>She trains for two hours a day.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2954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True or false. Correct  the false sentences.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kk-KZ" dirty="0" smtClean="0"/>
              <a:t>1. </a:t>
            </a:r>
            <a:r>
              <a:rPr lang="en-GB" dirty="0" smtClean="0"/>
              <a:t>Tatyana has got strong arms and legs.</a:t>
            </a:r>
            <a:r>
              <a:rPr lang="kk-KZ" dirty="0" smtClean="0"/>
              <a:t>      </a:t>
            </a:r>
            <a:r>
              <a:rPr lang="en-US" u="sng" dirty="0" smtClean="0">
                <a:solidFill>
                  <a:srgbClr val="FF0000"/>
                </a:solidFill>
              </a:rPr>
              <a:t>False</a:t>
            </a:r>
            <a:r>
              <a:rPr lang="en-US" dirty="0" smtClean="0"/>
              <a:t> </a:t>
            </a:r>
            <a:endParaRPr lang="ru-RU" u="sng" dirty="0" smtClean="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kk-KZ" dirty="0" smtClean="0"/>
              <a:t>2. </a:t>
            </a:r>
            <a:r>
              <a:rPr lang="en-GB" dirty="0" smtClean="0"/>
              <a:t>She started using a wheelchair when she was very young.                                                    </a:t>
            </a:r>
            <a:r>
              <a:rPr lang="en-US" u="sng" dirty="0" smtClean="0">
                <a:solidFill>
                  <a:srgbClr val="FF0000"/>
                </a:solidFill>
              </a:rPr>
              <a:t>False</a:t>
            </a:r>
            <a:r>
              <a:rPr lang="en-US" dirty="0" smtClean="0"/>
              <a:t> 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3. </a:t>
            </a:r>
            <a:r>
              <a:rPr lang="en-GB" dirty="0" smtClean="0"/>
              <a:t>Wheelchair racing wasn’t her only sport.  </a:t>
            </a:r>
            <a:r>
              <a:rPr lang="en-GB" u="sng" dirty="0" smtClean="0">
                <a:solidFill>
                  <a:srgbClr val="00B050"/>
                </a:solidFill>
              </a:rPr>
              <a:t>True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4. </a:t>
            </a:r>
            <a:r>
              <a:rPr lang="en-GB" dirty="0" smtClean="0"/>
              <a:t>She was a teenager in 2004.                     </a:t>
            </a:r>
            <a:r>
              <a:rPr lang="en-GB" u="sng" dirty="0" smtClean="0">
                <a:solidFill>
                  <a:srgbClr val="00B050"/>
                </a:solidFill>
              </a:rPr>
              <a:t>True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5. </a:t>
            </a:r>
            <a:r>
              <a:rPr lang="en-GB" dirty="0" smtClean="0"/>
              <a:t>She doesn’t compete in long races.          </a:t>
            </a:r>
            <a:r>
              <a:rPr lang="en-US" u="sng" dirty="0" smtClean="0">
                <a:solidFill>
                  <a:srgbClr val="FF0000"/>
                </a:solidFill>
              </a:rPr>
              <a:t>False</a:t>
            </a:r>
            <a:r>
              <a:rPr lang="en-US" dirty="0" smtClean="0"/>
              <a:t> </a:t>
            </a:r>
            <a:endParaRPr lang="ru-RU" dirty="0" smtClean="0"/>
          </a:p>
          <a:p>
            <a:pPr lvl="0">
              <a:buNone/>
            </a:pPr>
            <a:r>
              <a:rPr lang="kk-KZ" dirty="0" smtClean="0"/>
              <a:t>6. </a:t>
            </a:r>
            <a:r>
              <a:rPr lang="en-GB" dirty="0" smtClean="0"/>
              <a:t>She trains for two hours a day.                   </a:t>
            </a:r>
            <a:r>
              <a:rPr lang="en-US" u="sng" dirty="0" smtClean="0">
                <a:solidFill>
                  <a:srgbClr val="FF0000"/>
                </a:solidFill>
              </a:rPr>
              <a:t>False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81000" y="928670"/>
            <a:ext cx="8458200" cy="294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n-GB" sz="3200" b="1" dirty="0" smtClean="0"/>
              <a:t>Descriptor:</a:t>
            </a:r>
            <a:r>
              <a:rPr lang="en-GB" sz="3200" dirty="0" smtClean="0"/>
              <a:t> a learner </a:t>
            </a:r>
            <a:endParaRPr lang="ru-RU" sz="3200" dirty="0" smtClean="0"/>
          </a:p>
          <a:p>
            <a:pPr lvl="0">
              <a:buFont typeface="Arial" pitchFamily="34" charset="0"/>
              <a:buChar char="•"/>
            </a:pPr>
            <a:r>
              <a:rPr lang="en-GB" sz="3200" dirty="0" smtClean="0"/>
              <a:t> Reads and understands the text</a:t>
            </a:r>
            <a:endParaRPr lang="ru-RU" sz="3200" dirty="0" smtClean="0"/>
          </a:p>
          <a:p>
            <a:pPr lvl="0">
              <a:buFont typeface="Arial" pitchFamily="34" charset="0"/>
              <a:buChar char="•"/>
            </a:pPr>
            <a:r>
              <a:rPr lang="en-GB" sz="3200" dirty="0" smtClean="0"/>
              <a:t> Matches the questions with the answers.</a:t>
            </a:r>
            <a:endParaRPr lang="ru-RU" sz="3200" dirty="0" smtClean="0"/>
          </a:p>
          <a:p>
            <a:pPr lvl="0">
              <a:buFont typeface="Arial" pitchFamily="34" charset="0"/>
              <a:buChar char="•"/>
            </a:pPr>
            <a:r>
              <a:rPr lang="en-GB" sz="3200" dirty="0" smtClean="0"/>
              <a:t> Does True </a:t>
            </a:r>
            <a:r>
              <a:rPr lang="en-GB" sz="3200" smtClean="0"/>
              <a:t>or False </a:t>
            </a:r>
            <a:r>
              <a:rPr lang="en-GB" sz="3200" dirty="0" smtClean="0"/>
              <a:t>sentences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hivurokov.ru/multiurok/html/2017/04/04/s_58e31146a7d58/604875_2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Warm-up: Jumbled words (</a:t>
            </a:r>
            <a:r>
              <a:rPr lang="en-US" dirty="0" smtClean="0"/>
              <a:t>put the words in order to make sport words):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428736"/>
            <a:ext cx="8458200" cy="4371996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Staklalbeb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basketball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Frusnig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Llovyelalb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Idwngrsunfi</a:t>
            </a:r>
            <a:r>
              <a:rPr lang="en-US" sz="2000" b="1" dirty="0" smtClean="0">
                <a:solidFill>
                  <a:srgbClr val="0070C0"/>
                </a:solidFill>
              </a:rPr>
              <a:t>            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Oduj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Owlbgin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___________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Glycinc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___________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Iksnig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___________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Dabsokatinreg</a:t>
            </a:r>
            <a:r>
              <a:rPr lang="en-US" sz="2000" b="1" dirty="0" smtClean="0">
                <a:solidFill>
                  <a:srgbClr val="0070C0"/>
                </a:solidFill>
              </a:rPr>
              <a:t>         ___________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Ibanndoorwsg</a:t>
            </a:r>
            <a:r>
              <a:rPr lang="en-US" sz="2000" b="1" dirty="0" smtClean="0">
                <a:solidFill>
                  <a:srgbClr val="0070C0"/>
                </a:solidFill>
              </a:rPr>
              <a:t>          ___________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Labebsal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___________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r>
              <a:rPr lang="en-US" sz="2000" b="1" dirty="0" smtClean="0">
                <a:solidFill>
                  <a:srgbClr val="0070C0"/>
                </a:solidFill>
              </a:rPr>
              <a:t>(Self- assessment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Warm-up: Jumbled words (</a:t>
            </a:r>
            <a:r>
              <a:rPr lang="en-US" dirty="0" smtClean="0"/>
              <a:t>put the words in order to make sport words):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428736"/>
            <a:ext cx="8458200" cy="4371996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Staklalbeb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basketball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Frusnig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surfing</a:t>
            </a:r>
            <a:endParaRPr lang="ru-RU" sz="2000" b="1" u="sng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Llovyelalb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volleyball</a:t>
            </a:r>
            <a:endParaRPr lang="ru-RU" sz="2000" b="1" u="sng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Idwngrsunfi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windsurfing</a:t>
            </a: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Oduj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judo</a:t>
            </a: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Owlbgin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bowling</a:t>
            </a:r>
            <a:endParaRPr lang="ru-RU" sz="2000" b="1" u="sng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Glycinc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cycling</a:t>
            </a:r>
            <a:endParaRPr lang="ru-RU" sz="2000" b="1" u="sng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Iksnig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skiing </a:t>
            </a: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Dabsokatinreg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skateboarding</a:t>
            </a: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Ibanndoorwsg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</a:t>
            </a:r>
            <a:r>
              <a:rPr lang="en-US" sz="2000" b="1" u="sng" dirty="0" smtClean="0">
                <a:solidFill>
                  <a:srgbClr val="0070C0"/>
                </a:solidFill>
              </a:rPr>
              <a:t>snowboarding</a:t>
            </a:r>
          </a:p>
          <a:p>
            <a:pPr lvl="0"/>
            <a:r>
              <a:rPr lang="en-US" sz="2000" b="1" dirty="0" err="1" smtClean="0">
                <a:solidFill>
                  <a:srgbClr val="0070C0"/>
                </a:solidFill>
              </a:rPr>
              <a:t>Labebsal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         baseball</a:t>
            </a:r>
          </a:p>
          <a:p>
            <a:pPr lvl="0"/>
            <a:r>
              <a:rPr lang="en-US" sz="2000" b="1" dirty="0" smtClean="0">
                <a:solidFill>
                  <a:srgbClr val="0070C0"/>
                </a:solidFill>
              </a:rPr>
              <a:t>(Self- assessment)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New words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Medal </a:t>
            </a:r>
            <a:r>
              <a:rPr lang="en-US" dirty="0" smtClean="0"/>
              <a:t>–</a:t>
            </a:r>
            <a:r>
              <a:rPr lang="kk-KZ" dirty="0" smtClean="0"/>
              <a:t> төс белгі</a:t>
            </a:r>
            <a:endParaRPr lang="ru-RU" dirty="0"/>
          </a:p>
          <a:p>
            <a:r>
              <a:rPr lang="en-US" dirty="0" smtClean="0"/>
              <a:t>Hurt</a:t>
            </a:r>
            <a:r>
              <a:rPr lang="kk-KZ" dirty="0" smtClean="0"/>
              <a:t> – ауыру (боль)</a:t>
            </a:r>
            <a:endParaRPr lang="ru-RU" dirty="0"/>
          </a:p>
          <a:p>
            <a:r>
              <a:rPr lang="en-US" dirty="0"/>
              <a:t>Get </a:t>
            </a:r>
            <a:r>
              <a:rPr lang="en-US" dirty="0" smtClean="0"/>
              <a:t>injured</a:t>
            </a:r>
            <a:r>
              <a:rPr lang="kk-KZ" dirty="0" smtClean="0"/>
              <a:t> – жарақат алу</a:t>
            </a:r>
            <a:endParaRPr lang="ru-RU" dirty="0"/>
          </a:p>
          <a:p>
            <a:r>
              <a:rPr lang="en-US" dirty="0" smtClean="0"/>
              <a:t>Brave</a:t>
            </a:r>
            <a:r>
              <a:rPr lang="kk-KZ" dirty="0" smtClean="0"/>
              <a:t> - батыл</a:t>
            </a:r>
            <a:endParaRPr lang="ru-RU" dirty="0"/>
          </a:p>
          <a:p>
            <a:r>
              <a:rPr lang="en-US" dirty="0" smtClean="0"/>
              <a:t>Strong</a:t>
            </a:r>
            <a:r>
              <a:rPr lang="kk-KZ" dirty="0" smtClean="0"/>
              <a:t> - мықты</a:t>
            </a:r>
            <a:endParaRPr lang="ru-RU" dirty="0"/>
          </a:p>
          <a:p>
            <a:r>
              <a:rPr lang="en-US" dirty="0" smtClean="0"/>
              <a:t>Team</a:t>
            </a:r>
            <a:r>
              <a:rPr lang="kk-KZ" dirty="0" smtClean="0"/>
              <a:t> – команда, топ</a:t>
            </a:r>
            <a:endParaRPr lang="ru-RU" dirty="0"/>
          </a:p>
          <a:p>
            <a:r>
              <a:rPr lang="en-US" dirty="0" smtClean="0"/>
              <a:t>Push</a:t>
            </a:r>
            <a:r>
              <a:rPr lang="kk-KZ" dirty="0" smtClean="0"/>
              <a:t> - соққы</a:t>
            </a:r>
            <a:endParaRPr lang="ru-RU" dirty="0"/>
          </a:p>
          <a:p>
            <a:r>
              <a:rPr lang="en-US" dirty="0" smtClean="0"/>
              <a:t>Wheelchair</a:t>
            </a:r>
            <a:r>
              <a:rPr lang="kk-KZ" dirty="0" smtClean="0"/>
              <a:t> – мүгедектер арбасы</a:t>
            </a:r>
            <a:endParaRPr lang="ru-RU" dirty="0"/>
          </a:p>
          <a:p>
            <a:r>
              <a:rPr lang="en-US" dirty="0"/>
              <a:t>Slowly </a:t>
            </a:r>
            <a:r>
              <a:rPr lang="kk-KZ" dirty="0" smtClean="0"/>
              <a:t>- ақырын</a:t>
            </a:r>
            <a:endParaRPr lang="ru-RU" dirty="0"/>
          </a:p>
          <a:p>
            <a:r>
              <a:rPr lang="en-US" dirty="0" smtClean="0"/>
              <a:t>Quickly</a:t>
            </a:r>
            <a:r>
              <a:rPr lang="kk-KZ" dirty="0" smtClean="0"/>
              <a:t> - жылдам</a:t>
            </a:r>
            <a:endParaRPr lang="ru-RU" dirty="0"/>
          </a:p>
          <a:p>
            <a:r>
              <a:rPr lang="en-US" dirty="0" smtClean="0"/>
              <a:t>Loudly</a:t>
            </a:r>
            <a:r>
              <a:rPr lang="kk-KZ" smtClean="0"/>
              <a:t> – қатты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1" descr="http://atpextreme.com/wp-content/uploads/2015/05/GOLD-MEDAL-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429000"/>
            <a:ext cx="914400" cy="914400"/>
          </a:xfrm>
          <a:prstGeom prst="rect">
            <a:avLst/>
          </a:prstGeom>
          <a:noFill/>
        </p:spPr>
      </p:pic>
      <p:pic>
        <p:nvPicPr>
          <p:cNvPr id="1028" name="Рисунок 4" descr="http://www.oakathleticdevelopment.com/images/AdobeStock_8459143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928662" y="1643050"/>
            <a:ext cx="2214578" cy="1500198"/>
          </a:xfrm>
          <a:prstGeom prst="rect">
            <a:avLst/>
          </a:prstGeom>
          <a:noFill/>
        </p:spPr>
      </p:pic>
      <p:pic>
        <p:nvPicPr>
          <p:cNvPr id="1027" name="Рисунок 7" descr="https://go2.imgsmail.ru/imgpreview?key=4a1f816508c70dae&amp;mb=imgdb_preview_5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57166"/>
            <a:ext cx="1276350" cy="1209675"/>
          </a:xfrm>
          <a:prstGeom prst="rect">
            <a:avLst/>
          </a:prstGeom>
          <a:noFill/>
        </p:spPr>
      </p:pic>
      <p:pic>
        <p:nvPicPr>
          <p:cNvPr id="1026" name="Рисунок 10" descr="http://images.clipartpanda.com/weight-clipart-lifting-weights_gg571165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5743575"/>
            <a:ext cx="1123950" cy="1114425"/>
          </a:xfrm>
          <a:prstGeom prst="rect">
            <a:avLst/>
          </a:prstGeom>
          <a:noFill/>
        </p:spPr>
      </p:pic>
      <p:pic>
        <p:nvPicPr>
          <p:cNvPr id="1025" name="Рисунок 13" descr="http://papasemar.com/wp-content/uploads/2015/07/Kerjasama-Tim-Yang-Baik-710x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4500570"/>
            <a:ext cx="1619250" cy="80962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428860" y="0"/>
            <a:ext cx="35596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Match the pictures with the words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286248" y="714356"/>
            <a:ext cx="27006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injured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 flipH="1">
            <a:off x="4899605" y="3357562"/>
            <a:ext cx="18155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team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714876" y="4572008"/>
            <a:ext cx="235032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wheelchair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5643570" y="5643578"/>
            <a:ext cx="76174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1785926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medal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429256" y="5786454"/>
            <a:ext cx="1017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strong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1" descr="http://atpextreme.com/wp-content/uploads/2015/05/GOLD-MEDAL-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429000"/>
            <a:ext cx="914400" cy="914400"/>
          </a:xfrm>
          <a:prstGeom prst="rect">
            <a:avLst/>
          </a:prstGeom>
          <a:noFill/>
        </p:spPr>
      </p:pic>
      <p:pic>
        <p:nvPicPr>
          <p:cNvPr id="1028" name="Рисунок 4" descr="http://www.oakathleticdevelopment.com/images/AdobeStock_8459143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928662" y="1643050"/>
            <a:ext cx="2214578" cy="1500198"/>
          </a:xfrm>
          <a:prstGeom prst="rect">
            <a:avLst/>
          </a:prstGeom>
          <a:noFill/>
        </p:spPr>
      </p:pic>
      <p:pic>
        <p:nvPicPr>
          <p:cNvPr id="1027" name="Рисунок 7" descr="https://go2.imgsmail.ru/imgpreview?key=4a1f816508c70dae&amp;mb=imgdb_preview_5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57166"/>
            <a:ext cx="1276350" cy="1209675"/>
          </a:xfrm>
          <a:prstGeom prst="rect">
            <a:avLst/>
          </a:prstGeom>
          <a:noFill/>
        </p:spPr>
      </p:pic>
      <p:pic>
        <p:nvPicPr>
          <p:cNvPr id="1026" name="Рисунок 10" descr="http://images.clipartpanda.com/weight-clipart-lifting-weights_gg571165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5743575"/>
            <a:ext cx="1123950" cy="1114425"/>
          </a:xfrm>
          <a:prstGeom prst="rect">
            <a:avLst/>
          </a:prstGeom>
          <a:noFill/>
        </p:spPr>
      </p:pic>
      <p:pic>
        <p:nvPicPr>
          <p:cNvPr id="1025" name="Рисунок 13" descr="http://papasemar.com/wp-content/uploads/2015/07/Kerjasama-Tim-Yang-Baik-710x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4500570"/>
            <a:ext cx="1619250" cy="80962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428860" y="0"/>
            <a:ext cx="35596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Match the pictures with the words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286248" y="714356"/>
            <a:ext cx="27006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injured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 flipH="1">
            <a:off x="4899605" y="3357562"/>
            <a:ext cx="18155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team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714876" y="4572008"/>
            <a:ext cx="235032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wheelchair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5643570" y="5643578"/>
            <a:ext cx="76174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1785926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medal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429256" y="5786454"/>
            <a:ext cx="1017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strong</a:t>
            </a:r>
            <a:endParaRPr lang="ru-RU" sz="20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2285984" y="1142984"/>
            <a:ext cx="3857652" cy="3429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214678" y="1071546"/>
            <a:ext cx="2071702" cy="1500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285984" y="1857364"/>
            <a:ext cx="3357586" cy="2143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571736" y="3714752"/>
            <a:ext cx="2857520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14" idx="1"/>
          </p:cNvCxnSpPr>
          <p:nvPr/>
        </p:nvCxnSpPr>
        <p:spPr>
          <a:xfrm>
            <a:off x="2500298" y="5929330"/>
            <a:ext cx="2928958" cy="87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 – reading task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i="1" dirty="0" smtClean="0"/>
              <a:t>Q and A strategy</a:t>
            </a:r>
          </a:p>
          <a:p>
            <a:pPr>
              <a:buFont typeface="Wingdings" pitchFamily="2" charset="2"/>
              <a:buChar char="§"/>
            </a:pPr>
            <a:r>
              <a:rPr lang="en-GB" b="1" i="1" dirty="0" smtClean="0"/>
              <a:t>1.What do you know about the </a:t>
            </a:r>
            <a:r>
              <a:rPr lang="en-GB" b="1" i="1" dirty="0" err="1" smtClean="0"/>
              <a:t>paralympic</a:t>
            </a:r>
            <a:r>
              <a:rPr lang="en-GB" b="1" i="1" dirty="0" smtClean="0"/>
              <a:t> Games?</a:t>
            </a:r>
            <a:endParaRPr lang="ru-RU" b="1" i="1" dirty="0" smtClean="0"/>
          </a:p>
          <a:p>
            <a:pPr>
              <a:buFont typeface="Wingdings" pitchFamily="2" charset="2"/>
              <a:buChar char="§"/>
            </a:pPr>
            <a:r>
              <a:rPr lang="en-GB" b="1" i="1" dirty="0" smtClean="0"/>
              <a:t>2. Who competes in them?</a:t>
            </a:r>
            <a:endParaRPr lang="ru-RU" b="1" i="1" dirty="0" smtClean="0"/>
          </a:p>
          <a:p>
            <a:pPr>
              <a:buFont typeface="Wingdings" pitchFamily="2" charset="2"/>
              <a:buChar char="§"/>
            </a:pPr>
            <a:r>
              <a:rPr lang="en-GB" b="1" i="1" dirty="0" smtClean="0"/>
              <a:t>3.Do you know somebody who participate in </a:t>
            </a:r>
            <a:r>
              <a:rPr lang="en-GB" b="1" i="1" dirty="0" err="1" smtClean="0"/>
              <a:t>paralympic</a:t>
            </a:r>
            <a:r>
              <a:rPr lang="en-GB" b="1" i="1" dirty="0" smtClean="0"/>
              <a:t> games? 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ru-RU" dirty="0"/>
          </a:p>
        </p:txBody>
      </p:sp>
      <p:pic>
        <p:nvPicPr>
          <p:cNvPr id="6" name="What_Is_Paralympic_Sport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186" y="1196562"/>
            <a:ext cx="9048814" cy="5089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357298"/>
            <a:ext cx="8458200" cy="1222375"/>
          </a:xfrm>
        </p:spPr>
        <p:txBody>
          <a:bodyPr/>
          <a:lstStyle/>
          <a:p>
            <a:pPr lvl="0"/>
            <a:r>
              <a:rPr lang="en-GB" b="1" cap="none" dirty="0" smtClean="0"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Read the text “A </a:t>
            </a:r>
            <a:r>
              <a:rPr lang="en-GB" b="1" cap="none" dirty="0" err="1" smtClean="0"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paralympic</a:t>
            </a:r>
            <a:r>
              <a:rPr lang="en-GB" b="1" cap="none" dirty="0" smtClean="0"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champion” </a:t>
            </a:r>
            <a:r>
              <a:rPr lang="ru-RU" sz="1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570</TotalTime>
  <Words>355</Words>
  <Application>Microsoft Office PowerPoint</Application>
  <PresentationFormat>Экран (4:3)</PresentationFormat>
  <Paragraphs>81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Warm-up: Jumbled words (put the words in order to make sport words): </vt:lpstr>
      <vt:lpstr>Warm-up: Jumbled words (put the words in order to make sport words): </vt:lpstr>
      <vt:lpstr>New words</vt:lpstr>
      <vt:lpstr>Слайд 5</vt:lpstr>
      <vt:lpstr>Слайд 6</vt:lpstr>
      <vt:lpstr>Pre – reading task</vt:lpstr>
      <vt:lpstr>Video</vt:lpstr>
      <vt:lpstr>Read the text “A paralympic champion”  </vt:lpstr>
      <vt:lpstr> True or false. Correct  the false sentences.  </vt:lpstr>
      <vt:lpstr> True or false. Correct  the false sentences.  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45</cp:revision>
  <dcterms:created xsi:type="dcterms:W3CDTF">2018-03-26T16:35:01Z</dcterms:created>
  <dcterms:modified xsi:type="dcterms:W3CDTF">2018-04-02T09:18:41Z</dcterms:modified>
</cp:coreProperties>
</file>