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22.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Masters/slideMaster2.xml" ContentType="application/vnd.openxmlformats-officedocument.presentationml.slideMaster+xml"/>
  <Override PartName="/ppt/slides/slide5.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4">
  <p:sldMasterIdLst>
    <p:sldMasterId id="2147483672" r:id="rId1"/>
    <p:sldMasterId id="2147483696" r:id="rId2"/>
  </p:sldMasterIdLst>
  <p:notesMasterIdLst>
    <p:notesMasterId r:id="rId15"/>
  </p:notesMasterIdLst>
  <p:sldIdLst>
    <p:sldId id="354" r:id="rId3"/>
    <p:sldId id="370" r:id="rId4"/>
    <p:sldId id="371" r:id="rId5"/>
    <p:sldId id="391" r:id="rId6"/>
    <p:sldId id="392" r:id="rId7"/>
    <p:sldId id="357" r:id="rId8"/>
    <p:sldId id="382" r:id="rId9"/>
    <p:sldId id="393" r:id="rId10"/>
    <p:sldId id="394" r:id="rId11"/>
    <p:sldId id="384" r:id="rId12"/>
    <p:sldId id="361" r:id="rId13"/>
    <p:sldId id="383" r:id="rId14"/>
  </p:sldIdLst>
  <p:sldSz cx="9144000" cy="6858000" type="screen4x3"/>
  <p:notesSz cx="6735763" cy="9866313"/>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 xmlns:p14="http://schemas.microsoft.com/office/powerpoint/2010/main">
        <p14:section name="Раздел по умолчанию" id="{7FCAF8C9-25C0-4663-8525-C21C64478CE0}">
          <p14:sldIdLst>
            <p14:sldId id="354"/>
            <p14:sldId id="363"/>
            <p14:sldId id="309"/>
            <p14:sldId id="319"/>
            <p14:sldId id="370"/>
            <p14:sldId id="371"/>
            <p14:sldId id="356"/>
            <p14:sldId id="357"/>
            <p14:sldId id="382"/>
            <p14:sldId id="361"/>
            <p14:sldId id="347"/>
            <p14:sldId id="379"/>
            <p14:sldId id="350"/>
          </p14:sldIdLst>
        </p14:section>
        <p14:section name="Раздел без заголовка" id="{F45397BD-4EA4-44C6-997B-B5CF616191F6}">
          <p14:sldIdLst/>
        </p14:section>
      </p14:sectionLst>
    </p:ex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 xmlns:p14="http://schemas.microsoft.com/office/powerpoint/2010/main">
          <a:srgbClr val="FF0000"/>
        </p14:laserClr>
      </p:ext>
      <p:ext uri="{2FDB2607-1784-4EEB-B798-7EB5836EED8A}">
        <p14:showMediaCtrls xmlns="" xmlns:p14="http://schemas.microsoft.com/office/powerpoint/2010/main" val="1"/>
      </p:ext>
    </p:extLst>
  </p:showPr>
  <p:clrMru>
    <a:srgbClr val="155B71"/>
    <a:srgbClr val="1D7D9B"/>
    <a:srgbClr val="1B7591"/>
  </p:clrMru>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Нет стиля, сетка таблицы">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F5AB1C69-6EDB-4FF4-983F-18BD219EF322}" styleName="Средний стиль 2 - акцент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F2DE63D5-997A-4646-A377-4702673A728D}" styleName="Светлый стиль 2 - акцент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 styleId="{2D5ABB26-0587-4C30-8999-92F81FD0307C}" styleName="Нет стиля, нет сетки">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556" autoAdjust="0"/>
    <p:restoredTop sz="93084" autoAdjust="0"/>
  </p:normalViewPr>
  <p:slideViewPr>
    <p:cSldViewPr>
      <p:cViewPr varScale="1">
        <p:scale>
          <a:sx n="66" d="100"/>
          <a:sy n="66" d="100"/>
        </p:scale>
        <p:origin x="-1470" y="-96"/>
      </p:cViewPr>
      <p:guideLst>
        <p:guide orient="horz" pos="2160"/>
        <p:guide pos="288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theme" Target="theme/theme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notesMaster" Target="notesMasters/notesMaster1.xml"/><Relationship Id="rId10" Type="http://schemas.openxmlformats.org/officeDocument/2006/relationships/slide" Target="slides/slide8.xml"/><Relationship Id="rId19"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18831" cy="493316"/>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15373" y="0"/>
            <a:ext cx="2918831" cy="493316"/>
          </a:xfrm>
          <a:prstGeom prst="rect">
            <a:avLst/>
          </a:prstGeom>
        </p:spPr>
        <p:txBody>
          <a:bodyPr vert="horz" lIns="91440" tIns="45720" rIns="91440" bIns="45720" rtlCol="0"/>
          <a:lstStyle>
            <a:lvl1pPr algn="r">
              <a:defRPr sz="1200"/>
            </a:lvl1pPr>
          </a:lstStyle>
          <a:p>
            <a:fld id="{F7A4A14D-B7A2-4F27-9040-819A99E348DE}" type="datetimeFigureOut">
              <a:rPr lang="ru-RU" smtClean="0"/>
              <a:pPr/>
              <a:t>31.03.2020</a:t>
            </a:fld>
            <a:endParaRPr lang="ru-RU"/>
          </a:p>
        </p:txBody>
      </p:sp>
      <p:sp>
        <p:nvSpPr>
          <p:cNvPr id="4" name="Образ слайда 3"/>
          <p:cNvSpPr>
            <a:spLocks noGrp="1" noRot="1" noChangeAspect="1"/>
          </p:cNvSpPr>
          <p:nvPr>
            <p:ph type="sldImg" idx="2"/>
          </p:nvPr>
        </p:nvSpPr>
        <p:spPr>
          <a:xfrm>
            <a:off x="901700" y="739775"/>
            <a:ext cx="4932363" cy="3700463"/>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73577" y="4686499"/>
            <a:ext cx="5388610" cy="4439841"/>
          </a:xfrm>
          <a:prstGeom prst="rect">
            <a:avLst/>
          </a:prstGeom>
        </p:spPr>
        <p:txBody>
          <a:bodyPr vert="horz" lIns="91440" tIns="45720" rIns="91440" bIns="45720" rtlCol="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9371285"/>
            <a:ext cx="2918831" cy="493316"/>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15373" y="9371285"/>
            <a:ext cx="2918831" cy="493316"/>
          </a:xfrm>
          <a:prstGeom prst="rect">
            <a:avLst/>
          </a:prstGeom>
        </p:spPr>
        <p:txBody>
          <a:bodyPr vert="horz" lIns="91440" tIns="45720" rIns="91440" bIns="45720" rtlCol="0" anchor="b"/>
          <a:lstStyle>
            <a:lvl1pPr algn="r">
              <a:defRPr sz="1200"/>
            </a:lvl1pPr>
          </a:lstStyle>
          <a:p>
            <a:fld id="{1C2BE369-06F0-4186-BEDC-8D760CAD3394}" type="slidenum">
              <a:rPr lang="ru-RU" smtClean="0"/>
              <a:pPr/>
              <a:t>‹#›</a:t>
            </a:fld>
            <a:endParaRPr lang="ru-RU"/>
          </a:p>
        </p:txBody>
      </p:sp>
    </p:spTree>
    <p:extLst>
      <p:ext uri="{BB962C8B-B14F-4D97-AF65-F5344CB8AC3E}">
        <p14:creationId xmlns="" xmlns:p14="http://schemas.microsoft.com/office/powerpoint/2010/main" val="7811428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fld id="{1C2BE369-06F0-4186-BEDC-8D760CAD3394}" type="slidenum">
              <a:rPr lang="ru-RU" smtClean="0"/>
              <a:pPr/>
              <a:t>1</a:t>
            </a:fld>
            <a:endParaRPr lang="ru-RU"/>
          </a:p>
        </p:txBody>
      </p:sp>
    </p:spTree>
    <p:extLst>
      <p:ext uri="{BB962C8B-B14F-4D97-AF65-F5344CB8AC3E}">
        <p14:creationId xmlns="" xmlns:p14="http://schemas.microsoft.com/office/powerpoint/2010/main" val="286422421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ru-RU" dirty="0"/>
          </a:p>
        </p:txBody>
      </p:sp>
      <p:sp>
        <p:nvSpPr>
          <p:cNvPr id="4" name="Номер слайда 3"/>
          <p:cNvSpPr>
            <a:spLocks noGrp="1"/>
          </p:cNvSpPr>
          <p:nvPr>
            <p:ph type="sldNum" sz="quarter" idx="10"/>
          </p:nvPr>
        </p:nvSpPr>
        <p:spPr/>
        <p:txBody>
          <a:bodyPr/>
          <a:lstStyle/>
          <a:p>
            <a:fld id="{1C2BE369-06F0-4186-BEDC-8D760CAD3394}" type="slidenum">
              <a:rPr lang="ru-RU" smtClean="0"/>
              <a:pPr/>
              <a:t>2</a:t>
            </a:fld>
            <a:endParaRPr lang="ru-RU"/>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4530"/>
            <a:ext cx="6858000" cy="2387600"/>
          </a:xfrm>
        </p:spPr>
        <p:txBody>
          <a:bodyPr anchor="b">
            <a:normAutofit/>
          </a:bodyPr>
          <a:lstStyle>
            <a:lvl1pPr algn="ctr">
              <a:defRPr sz="4500"/>
            </a:lvl1pPr>
          </a:lstStyle>
          <a:p>
            <a:r>
              <a:rPr lang="ru-RU" smtClean="0"/>
              <a:t>Образец заголовка</a:t>
            </a:r>
            <a:endParaRPr lang="en-US" dirty="0"/>
          </a:p>
        </p:txBody>
      </p:sp>
      <p:sp>
        <p:nvSpPr>
          <p:cNvPr id="3" name="Subtitle 2"/>
          <p:cNvSpPr>
            <a:spLocks noGrp="1"/>
          </p:cNvSpPr>
          <p:nvPr>
            <p:ph type="subTitle" idx="1"/>
          </p:nvPr>
        </p:nvSpPr>
        <p:spPr>
          <a:xfrm>
            <a:off x="1143000" y="3602038"/>
            <a:ext cx="6858000" cy="1655762"/>
          </a:xfrm>
        </p:spPr>
        <p:txBody>
          <a:bodyPr>
            <a:normAutofit/>
          </a:bodyPr>
          <a:lstStyle>
            <a:lvl1pPr marL="0" indent="0" algn="ctr">
              <a:buNone/>
              <a:defRPr sz="1800">
                <a:solidFill>
                  <a:schemeClr val="tx1">
                    <a:lumMod val="75000"/>
                    <a:lumOff val="25000"/>
                  </a:schemeClr>
                </a:solidFill>
              </a:defRPr>
            </a:lvl1pPr>
            <a:lvl2pPr marL="342900" indent="0" algn="ctr">
              <a:buNone/>
              <a:defRPr sz="2100"/>
            </a:lvl2pPr>
            <a:lvl3pPr marL="685800" indent="0" algn="ctr">
              <a:buNone/>
              <a:defRPr sz="1800"/>
            </a:lvl3pPr>
            <a:lvl4pPr marL="1028700" indent="0" algn="ctr">
              <a:buNone/>
              <a:defRPr sz="1500"/>
            </a:lvl4pPr>
            <a:lvl5pPr marL="1371600" indent="0" algn="ctr">
              <a:buNone/>
              <a:defRPr sz="1500"/>
            </a:lvl5pPr>
            <a:lvl6pPr marL="1714500" indent="0" algn="ctr">
              <a:buNone/>
              <a:defRPr sz="1500"/>
            </a:lvl6pPr>
            <a:lvl7pPr marL="2057400" indent="0" algn="ctr">
              <a:buNone/>
              <a:defRPr sz="1500"/>
            </a:lvl7pPr>
            <a:lvl8pPr marL="2400300" indent="0" algn="ctr">
              <a:buNone/>
              <a:defRPr sz="1500"/>
            </a:lvl8pPr>
            <a:lvl9pPr marL="2743200" indent="0" algn="ctr">
              <a:buNone/>
              <a:defRPr sz="1500"/>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A61597DA-44B0-4FA3-91F0-58C34A86AF38}" type="datetimeFigureOut">
              <a:rPr lang="ru-RU" smtClean="0"/>
              <a:pPr/>
              <a:t>31.03.2020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FBF750E4-7867-45A6-94BB-B30865F9216B}" type="slidenum">
              <a:rPr lang="ru-RU" smtClean="0"/>
              <a:pPr/>
              <a:t>‹#›</a:t>
            </a:fld>
            <a:endParaRPr lang="ru-RU"/>
          </a:p>
        </p:txBody>
      </p:sp>
    </p:spTree>
    <p:extLst>
      <p:ext uri="{BB962C8B-B14F-4D97-AF65-F5344CB8AC3E}">
        <p14:creationId xmlns="" xmlns:p14="http://schemas.microsoft.com/office/powerpoint/2010/main" val="182647194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Vertical Text Placeholder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A61597DA-44B0-4FA3-91F0-58C34A86AF38}" type="datetimeFigureOut">
              <a:rPr lang="ru-RU" smtClean="0"/>
              <a:pPr/>
              <a:t>31.03.2020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FBF750E4-7867-45A6-94BB-B30865F9216B}" type="slidenum">
              <a:rPr lang="ru-RU" smtClean="0"/>
              <a:pPr/>
              <a:t>‹#›</a:t>
            </a:fld>
            <a:endParaRPr lang="ru-RU"/>
          </a:p>
        </p:txBody>
      </p:sp>
    </p:spTree>
    <p:extLst>
      <p:ext uri="{BB962C8B-B14F-4D97-AF65-F5344CB8AC3E}">
        <p14:creationId xmlns="" xmlns:p14="http://schemas.microsoft.com/office/powerpoint/2010/main" val="38858222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0362"/>
            <a:ext cx="1971675" cy="5811838"/>
          </a:xfrm>
        </p:spPr>
        <p:txBody>
          <a:bodyPr vert="eaVert"/>
          <a:lstStyle/>
          <a:p>
            <a:r>
              <a:rPr lang="ru-RU" smtClean="0"/>
              <a:t>Образец заголовка</a:t>
            </a:r>
            <a:endParaRPr lang="en-US"/>
          </a:p>
        </p:txBody>
      </p:sp>
      <p:sp>
        <p:nvSpPr>
          <p:cNvPr id="3" name="Vertical Text Placeholder 2"/>
          <p:cNvSpPr>
            <a:spLocks noGrp="1"/>
          </p:cNvSpPr>
          <p:nvPr>
            <p:ph type="body" orient="vert" idx="1"/>
          </p:nvPr>
        </p:nvSpPr>
        <p:spPr>
          <a:xfrm>
            <a:off x="628650" y="360363"/>
            <a:ext cx="5800725" cy="5811837"/>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p>
            <a:fld id="{A61597DA-44B0-4FA3-91F0-58C34A86AF38}" type="datetimeFigureOut">
              <a:rPr lang="ru-RU" smtClean="0"/>
              <a:pPr/>
              <a:t>31.03.2020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FBF750E4-7867-45A6-94BB-B30865F9216B}" type="slidenum">
              <a:rPr lang="ru-RU" smtClean="0"/>
              <a:pPr/>
              <a:t>‹#›</a:t>
            </a:fld>
            <a:endParaRPr lang="ru-RU"/>
          </a:p>
        </p:txBody>
      </p:sp>
    </p:spTree>
    <p:extLst>
      <p:ext uri="{BB962C8B-B14F-4D97-AF65-F5344CB8AC3E}">
        <p14:creationId xmlns="" xmlns:p14="http://schemas.microsoft.com/office/powerpoint/2010/main" val="261226163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10" name="Прямоугольный треугольник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Заголовок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ru-RU" smtClean="0"/>
              <a:t>Образец заголовка</a:t>
            </a:r>
            <a:endParaRPr kumimoji="0" lang="en-US"/>
          </a:p>
        </p:txBody>
      </p:sp>
      <p:sp>
        <p:nvSpPr>
          <p:cNvPr id="17" name="Подзаголовок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ru-RU" smtClean="0"/>
              <a:t>Образец подзаголовка</a:t>
            </a:r>
            <a:endParaRPr kumimoji="0" lang="en-US"/>
          </a:p>
        </p:txBody>
      </p:sp>
      <p:grpSp>
        <p:nvGrpSpPr>
          <p:cNvPr id="2" name="Группа 1"/>
          <p:cNvGrpSpPr/>
          <p:nvPr/>
        </p:nvGrpSpPr>
        <p:grpSpPr>
          <a:xfrm>
            <a:off x="-3765" y="4953000"/>
            <a:ext cx="9147765" cy="1912088"/>
            <a:chOff x="-3765" y="4832896"/>
            <a:chExt cx="9147765" cy="2032192"/>
          </a:xfrm>
        </p:grpSpPr>
        <p:sp>
          <p:nvSpPr>
            <p:cNvPr id="7" name="Полилиния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Полилиния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Полилиния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Прямая соединительная линия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Дата 29"/>
          <p:cNvSpPr>
            <a:spLocks noGrp="1"/>
          </p:cNvSpPr>
          <p:nvPr>
            <p:ph type="dt" sz="half" idx="10"/>
          </p:nvPr>
        </p:nvSpPr>
        <p:spPr/>
        <p:txBody>
          <a:bodyPr/>
          <a:lstStyle>
            <a:lvl1pPr>
              <a:defRPr>
                <a:solidFill>
                  <a:srgbClr val="FFFFFF"/>
                </a:solidFill>
              </a:defRPr>
            </a:lvl1pPr>
            <a:extLst/>
          </a:lstStyle>
          <a:p>
            <a:fld id="{A61597DA-44B0-4FA3-91F0-58C34A86AF38}" type="datetimeFigureOut">
              <a:rPr lang="ru-RU" smtClean="0"/>
              <a:pPr/>
              <a:t>31.03.2020</a:t>
            </a:fld>
            <a:endParaRPr lang="ru-RU"/>
          </a:p>
        </p:txBody>
      </p:sp>
      <p:sp>
        <p:nvSpPr>
          <p:cNvPr id="19" name="Нижний колонтитул 18"/>
          <p:cNvSpPr>
            <a:spLocks noGrp="1"/>
          </p:cNvSpPr>
          <p:nvPr>
            <p:ph type="ftr" sz="quarter" idx="11"/>
          </p:nvPr>
        </p:nvSpPr>
        <p:spPr/>
        <p:txBody>
          <a:bodyPr/>
          <a:lstStyle>
            <a:lvl1pPr>
              <a:defRPr>
                <a:solidFill>
                  <a:schemeClr val="accent1">
                    <a:tint val="20000"/>
                  </a:schemeClr>
                </a:solidFill>
              </a:defRPr>
            </a:lvl1pPr>
            <a:extLst/>
          </a:lstStyle>
          <a:p>
            <a:endParaRPr lang="ru-RU"/>
          </a:p>
        </p:txBody>
      </p:sp>
      <p:sp>
        <p:nvSpPr>
          <p:cNvPr id="27" name="Номер слайда 26"/>
          <p:cNvSpPr>
            <a:spLocks noGrp="1"/>
          </p:cNvSpPr>
          <p:nvPr>
            <p:ph type="sldNum" sz="quarter" idx="12"/>
          </p:nvPr>
        </p:nvSpPr>
        <p:spPr/>
        <p:txBody>
          <a:bodyPr/>
          <a:lstStyle>
            <a:lvl1pPr>
              <a:defRPr>
                <a:solidFill>
                  <a:srgbClr val="FFFFFF"/>
                </a:solidFill>
              </a:defRPr>
            </a:lvl1pPr>
            <a:extLst/>
          </a:lstStyle>
          <a:p>
            <a:fld id="{FBF750E4-7867-45A6-94BB-B30865F9216B}" type="slidenum">
              <a:rPr lang="ru-RU" smtClean="0"/>
              <a:pPr/>
              <a:t>‹#›</a:t>
            </a:fld>
            <a:endParaRPr lang="ru-RU"/>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3" name="Объект 2"/>
          <p:cNvSpPr>
            <a:spLocks noGrp="1"/>
          </p:cNvSpPr>
          <p:nvPr>
            <p:ph idx="1"/>
          </p:nvPr>
        </p:nvSpPr>
        <p:spPr/>
        <p:txBody>
          <a:bodyPr/>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A61597DA-44B0-4FA3-91F0-58C34A86AF38}" type="datetimeFigureOut">
              <a:rPr lang="ru-RU" smtClean="0"/>
              <a:pPr/>
              <a:t>31.03.2020</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FBF750E4-7867-45A6-94BB-B30865F9216B}" type="slidenum">
              <a:rPr lang="ru-RU" smtClean="0"/>
              <a:pPr/>
              <a:t>‹#›</a:t>
            </a:fld>
            <a:endParaRPr lang="ru-RU"/>
          </a:p>
        </p:txBody>
      </p:sp>
      <p:sp>
        <p:nvSpPr>
          <p:cNvPr id="7" name="Заголовок 6"/>
          <p:cNvSpPr>
            <a:spLocks noGrp="1"/>
          </p:cNvSpPr>
          <p:nvPr>
            <p:ph type="title"/>
          </p:nvPr>
        </p:nvSpPr>
        <p:spPr/>
        <p:txBody>
          <a:bodyPr rtlCol="0"/>
          <a:lstStyle>
            <a:extLst/>
          </a:lstStyle>
          <a:p>
            <a:r>
              <a:rPr kumimoji="0" lang="ru-RU" smtClean="0"/>
              <a:t>Образец заголовка</a:t>
            </a:r>
            <a:endParaRPr kumimoji="0"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ru-RU" smtClean="0"/>
              <a:t>Образец текста</a:t>
            </a:r>
          </a:p>
        </p:txBody>
      </p:sp>
      <p:sp>
        <p:nvSpPr>
          <p:cNvPr id="4" name="Дата 3"/>
          <p:cNvSpPr>
            <a:spLocks noGrp="1"/>
          </p:cNvSpPr>
          <p:nvPr>
            <p:ph type="dt" sz="half" idx="10"/>
          </p:nvPr>
        </p:nvSpPr>
        <p:spPr/>
        <p:txBody>
          <a:bodyPr/>
          <a:lstStyle>
            <a:extLst/>
          </a:lstStyle>
          <a:p>
            <a:fld id="{A61597DA-44B0-4FA3-91F0-58C34A86AF38}" type="datetimeFigureOut">
              <a:rPr lang="ru-RU" smtClean="0"/>
              <a:pPr/>
              <a:t>31.03.2020</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FBF750E4-7867-45A6-94BB-B30865F9216B}" type="slidenum">
              <a:rPr lang="ru-RU" smtClean="0"/>
              <a:pPr/>
              <a:t>‹#›</a:t>
            </a:fld>
            <a:endParaRPr lang="ru-RU"/>
          </a:p>
        </p:txBody>
      </p:sp>
      <p:sp>
        <p:nvSpPr>
          <p:cNvPr id="7" name="Нашивка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Нашивка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3" name="Объект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Объект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extLst/>
          </a:lstStyle>
          <a:p>
            <a:fld id="{A61597DA-44B0-4FA3-91F0-58C34A86AF38}" type="datetimeFigureOut">
              <a:rPr lang="ru-RU" smtClean="0"/>
              <a:pPr/>
              <a:t>31.03.2020</a:t>
            </a:fld>
            <a:endParaRPr lang="ru-RU"/>
          </a:p>
        </p:txBody>
      </p:sp>
      <p:sp>
        <p:nvSpPr>
          <p:cNvPr id="6" name="Нижний колонтитул 5"/>
          <p:cNvSpPr>
            <a:spLocks noGrp="1"/>
          </p:cNvSpPr>
          <p:nvPr>
            <p:ph type="ftr" sz="quarter" idx="11"/>
          </p:nvPr>
        </p:nvSpPr>
        <p:spPr/>
        <p:txBody>
          <a:bodyPr/>
          <a:lstStyle>
            <a:extLst/>
          </a:lstStyle>
          <a:p>
            <a:endParaRPr lang="ru-RU"/>
          </a:p>
        </p:txBody>
      </p:sp>
      <p:sp>
        <p:nvSpPr>
          <p:cNvPr id="7" name="Номер слайда 6"/>
          <p:cNvSpPr>
            <a:spLocks noGrp="1"/>
          </p:cNvSpPr>
          <p:nvPr>
            <p:ph type="sldNum" sz="quarter" idx="12"/>
          </p:nvPr>
        </p:nvSpPr>
        <p:spPr/>
        <p:txBody>
          <a:bodyPr/>
          <a:lstStyle>
            <a:extLst/>
          </a:lstStyle>
          <a:p>
            <a:fld id="{FBF750E4-7867-45A6-94BB-B30865F9216B}" type="slidenum">
              <a:rPr lang="ru-RU" smtClean="0"/>
              <a:pPr/>
              <a:t>‹#›</a:t>
            </a:fld>
            <a:endParaRPr lang="ru-RU"/>
          </a:p>
        </p:txBody>
      </p:sp>
      <p:sp>
        <p:nvSpPr>
          <p:cNvPr id="8" name="Заголовок 7"/>
          <p:cNvSpPr>
            <a:spLocks noGrp="1"/>
          </p:cNvSpPr>
          <p:nvPr>
            <p:ph type="title"/>
          </p:nvPr>
        </p:nvSpPr>
        <p:spPr/>
        <p:txBody>
          <a:bodyPr rtlCol="0"/>
          <a:lstStyle>
            <a:extLst/>
          </a:lstStyle>
          <a:p>
            <a:r>
              <a:rPr kumimoji="0" lang="ru-RU" smtClean="0"/>
              <a:t>Образец заголовка</a:t>
            </a:r>
            <a:endParaRPr kumimoji="0" 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8229600" cy="1143000"/>
          </a:xfrm>
        </p:spPr>
        <p:txBody>
          <a:bodyPr anchor="ctr"/>
          <a:lstStyle>
            <a:lvl1pPr>
              <a:defRPr/>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5" name="Объект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6" name="Объект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0"/>
          </p:nvPr>
        </p:nvSpPr>
        <p:spPr/>
        <p:txBody>
          <a:bodyPr/>
          <a:lstStyle>
            <a:extLst/>
          </a:lstStyle>
          <a:p>
            <a:fld id="{A61597DA-44B0-4FA3-91F0-58C34A86AF38}" type="datetimeFigureOut">
              <a:rPr lang="ru-RU" smtClean="0"/>
              <a:pPr/>
              <a:t>31.03.2020</a:t>
            </a:fld>
            <a:endParaRPr lang="ru-RU"/>
          </a:p>
        </p:txBody>
      </p:sp>
      <p:sp>
        <p:nvSpPr>
          <p:cNvPr id="8" name="Нижний колонтитул 7"/>
          <p:cNvSpPr>
            <a:spLocks noGrp="1"/>
          </p:cNvSpPr>
          <p:nvPr>
            <p:ph type="ftr" sz="quarter" idx="11"/>
          </p:nvPr>
        </p:nvSpPr>
        <p:spPr/>
        <p:txBody>
          <a:bodyPr/>
          <a:lstStyle>
            <a:extLst/>
          </a:lstStyle>
          <a:p>
            <a:endParaRPr lang="ru-RU"/>
          </a:p>
        </p:txBody>
      </p:sp>
      <p:sp>
        <p:nvSpPr>
          <p:cNvPr id="9" name="Номер слайда 8"/>
          <p:cNvSpPr>
            <a:spLocks noGrp="1"/>
          </p:cNvSpPr>
          <p:nvPr>
            <p:ph type="sldNum" sz="quarter" idx="12"/>
          </p:nvPr>
        </p:nvSpPr>
        <p:spPr/>
        <p:txBody>
          <a:bodyPr/>
          <a:lstStyle>
            <a:extLst/>
          </a:lstStyle>
          <a:p>
            <a:fld id="{FBF750E4-7867-45A6-94BB-B30865F9216B}" type="slidenum">
              <a:rPr lang="ru-RU" smtClean="0"/>
              <a:pPr/>
              <a:t>‹#›</a:t>
            </a:fld>
            <a:endParaRPr lang="ru-RU"/>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3" name="Дата 2"/>
          <p:cNvSpPr>
            <a:spLocks noGrp="1"/>
          </p:cNvSpPr>
          <p:nvPr>
            <p:ph type="dt" sz="half" idx="10"/>
          </p:nvPr>
        </p:nvSpPr>
        <p:spPr/>
        <p:txBody>
          <a:bodyPr/>
          <a:lstStyle>
            <a:extLst/>
          </a:lstStyle>
          <a:p>
            <a:fld id="{A61597DA-44B0-4FA3-91F0-58C34A86AF38}" type="datetimeFigureOut">
              <a:rPr lang="ru-RU" smtClean="0"/>
              <a:pPr/>
              <a:t>31.03.2020</a:t>
            </a:fld>
            <a:endParaRPr lang="ru-RU"/>
          </a:p>
        </p:txBody>
      </p:sp>
      <p:sp>
        <p:nvSpPr>
          <p:cNvPr id="4" name="Нижний колонтитул 3"/>
          <p:cNvSpPr>
            <a:spLocks noGrp="1"/>
          </p:cNvSpPr>
          <p:nvPr>
            <p:ph type="ftr" sz="quarter" idx="11"/>
          </p:nvPr>
        </p:nvSpPr>
        <p:spPr/>
        <p:txBody>
          <a:bodyPr/>
          <a:lstStyle>
            <a:extLst/>
          </a:lstStyle>
          <a:p>
            <a:endParaRPr lang="ru-RU"/>
          </a:p>
        </p:txBody>
      </p:sp>
      <p:sp>
        <p:nvSpPr>
          <p:cNvPr id="5" name="Номер слайда 4"/>
          <p:cNvSpPr>
            <a:spLocks noGrp="1"/>
          </p:cNvSpPr>
          <p:nvPr>
            <p:ph type="sldNum" sz="quarter" idx="12"/>
          </p:nvPr>
        </p:nvSpPr>
        <p:spPr/>
        <p:txBody>
          <a:bodyPr/>
          <a:lstStyle>
            <a:extLst/>
          </a:lstStyle>
          <a:p>
            <a:fld id="{FBF750E4-7867-45A6-94BB-B30865F9216B}" type="slidenum">
              <a:rPr lang="ru-RU" smtClean="0"/>
              <a:pPr/>
              <a:t>‹#›</a:t>
            </a:fld>
            <a:endParaRPr lang="ru-RU"/>
          </a:p>
        </p:txBody>
      </p:sp>
      <p:sp>
        <p:nvSpPr>
          <p:cNvPr id="6" name="Заголовок 5"/>
          <p:cNvSpPr>
            <a:spLocks noGrp="1"/>
          </p:cNvSpPr>
          <p:nvPr>
            <p:ph type="title"/>
          </p:nvPr>
        </p:nvSpPr>
        <p:spPr/>
        <p:txBody>
          <a:bodyPr rtlCol="0"/>
          <a:lstStyle>
            <a:extLst/>
          </a:lstStyle>
          <a:p>
            <a:r>
              <a:rPr kumimoji="0" lang="ru-RU" smtClean="0"/>
              <a:t>Образец заголовка</a:t>
            </a:r>
            <a:endParaRPr kumimoji="0" lang="en-US"/>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extLst/>
          </a:lstStyle>
          <a:p>
            <a:fld id="{A61597DA-44B0-4FA3-91F0-58C34A86AF38}" type="datetimeFigureOut">
              <a:rPr lang="ru-RU" smtClean="0"/>
              <a:pPr/>
              <a:t>31.03.2020</a:t>
            </a:fld>
            <a:endParaRPr lang="ru-RU"/>
          </a:p>
        </p:txBody>
      </p:sp>
      <p:sp>
        <p:nvSpPr>
          <p:cNvPr id="3" name="Нижний колонтитул 2"/>
          <p:cNvSpPr>
            <a:spLocks noGrp="1"/>
          </p:cNvSpPr>
          <p:nvPr>
            <p:ph type="ftr" sz="quarter" idx="11"/>
          </p:nvPr>
        </p:nvSpPr>
        <p:spPr/>
        <p:txBody>
          <a:bodyPr/>
          <a:lstStyle>
            <a:extLst/>
          </a:lstStyle>
          <a:p>
            <a:endParaRPr lang="ru-RU"/>
          </a:p>
        </p:txBody>
      </p:sp>
      <p:sp>
        <p:nvSpPr>
          <p:cNvPr id="4" name="Номер слайда 3"/>
          <p:cNvSpPr>
            <a:spLocks noGrp="1"/>
          </p:cNvSpPr>
          <p:nvPr>
            <p:ph type="sldNum" sz="quarter" idx="12"/>
          </p:nvPr>
        </p:nvSpPr>
        <p:spPr/>
        <p:txBody>
          <a:bodyPr/>
          <a:lstStyle>
            <a:extLst/>
          </a:lstStyle>
          <a:p>
            <a:fld id="{FBF750E4-7867-45A6-94BB-B30865F9216B}" type="slidenum">
              <a:rPr lang="ru-RU" smtClean="0"/>
              <a:pPr/>
              <a:t>‹#›</a:t>
            </a:fld>
            <a:endParaRPr lang="ru-RU"/>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ru-RU" smtClean="0"/>
              <a:t>Образец заголовка</a:t>
            </a:r>
            <a:endParaRPr kumimoji="0" lang="en-US"/>
          </a:p>
        </p:txBody>
      </p:sp>
      <p:sp>
        <p:nvSpPr>
          <p:cNvPr id="3" name="Текст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ru-RU" smtClean="0"/>
              <a:t>Образец текста</a:t>
            </a:r>
          </a:p>
        </p:txBody>
      </p:sp>
      <p:sp>
        <p:nvSpPr>
          <p:cNvPr id="4" name="Объект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a:xfrm>
            <a:off x="6727032" y="6407944"/>
            <a:ext cx="1920240" cy="365760"/>
          </a:xfrm>
        </p:spPr>
        <p:txBody>
          <a:bodyPr/>
          <a:lstStyle>
            <a:extLst/>
          </a:lstStyle>
          <a:p>
            <a:fld id="{A61597DA-44B0-4FA3-91F0-58C34A86AF38}" type="datetimeFigureOut">
              <a:rPr lang="ru-RU" smtClean="0"/>
              <a:pPr/>
              <a:t>31.03.2020</a:t>
            </a:fld>
            <a:endParaRPr lang="ru-RU"/>
          </a:p>
        </p:txBody>
      </p:sp>
      <p:sp>
        <p:nvSpPr>
          <p:cNvPr id="6" name="Нижний колонтитул 5"/>
          <p:cNvSpPr>
            <a:spLocks noGrp="1"/>
          </p:cNvSpPr>
          <p:nvPr>
            <p:ph type="ftr" sz="quarter" idx="11"/>
          </p:nvPr>
        </p:nvSpPr>
        <p:spPr/>
        <p:txBody>
          <a:bodyPr/>
          <a:lstStyle>
            <a:extLst/>
          </a:lstStyle>
          <a:p>
            <a:endParaRPr lang="ru-RU"/>
          </a:p>
        </p:txBody>
      </p:sp>
      <p:sp>
        <p:nvSpPr>
          <p:cNvPr id="7" name="Номер слайда 6"/>
          <p:cNvSpPr>
            <a:spLocks noGrp="1"/>
          </p:cNvSpPr>
          <p:nvPr>
            <p:ph type="sldNum" sz="quarter" idx="12"/>
          </p:nvPr>
        </p:nvSpPr>
        <p:spPr/>
        <p:txBody>
          <a:bodyPr/>
          <a:lstStyle>
            <a:extLst/>
          </a:lstStyle>
          <a:p>
            <a:fld id="{FBF750E4-7867-45A6-94BB-B30865F9216B}"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A61597DA-44B0-4FA3-91F0-58C34A86AF38}" type="datetimeFigureOut">
              <a:rPr lang="ru-RU" smtClean="0"/>
              <a:pPr/>
              <a:t>31.03.2020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FBF750E4-7867-45A6-94BB-B30865F9216B}" type="slidenum">
              <a:rPr lang="ru-RU" smtClean="0"/>
              <a:pPr/>
              <a:t>‹#›</a:t>
            </a:fld>
            <a:endParaRPr lang="ru-RU"/>
          </a:p>
        </p:txBody>
      </p:sp>
    </p:spTree>
    <p:extLst>
      <p:ext uri="{BB962C8B-B14F-4D97-AF65-F5344CB8AC3E}">
        <p14:creationId xmlns="" xmlns:p14="http://schemas.microsoft.com/office/powerpoint/2010/main" val="291961059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4" name="Текст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ru-RU" smtClean="0"/>
              <a:t>Образец текста</a:t>
            </a:r>
          </a:p>
        </p:txBody>
      </p:sp>
      <p:sp>
        <p:nvSpPr>
          <p:cNvPr id="3" name="Рисунок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ru-RU" smtClean="0"/>
              <a:t>Вставка рисунка</a:t>
            </a:r>
            <a:endParaRPr kumimoji="0" lang="en-US" dirty="0"/>
          </a:p>
        </p:txBody>
      </p:sp>
      <p:sp>
        <p:nvSpPr>
          <p:cNvPr id="5" name="Дата 4"/>
          <p:cNvSpPr>
            <a:spLocks noGrp="1"/>
          </p:cNvSpPr>
          <p:nvPr>
            <p:ph type="dt" sz="half" idx="10"/>
          </p:nvPr>
        </p:nvSpPr>
        <p:spPr/>
        <p:txBody>
          <a:bodyPr/>
          <a:lstStyle>
            <a:lvl1pPr>
              <a:defRPr>
                <a:solidFill>
                  <a:schemeClr val="tx1"/>
                </a:solidFill>
              </a:defRPr>
            </a:lvl1pPr>
            <a:extLst/>
          </a:lstStyle>
          <a:p>
            <a:fld id="{A61597DA-44B0-4FA3-91F0-58C34A86AF38}" type="datetimeFigureOut">
              <a:rPr lang="ru-RU" smtClean="0"/>
              <a:pPr/>
              <a:t>31.03.2020</a:t>
            </a:fld>
            <a:endParaRPr lang="ru-RU"/>
          </a:p>
        </p:txBody>
      </p:sp>
      <p:sp>
        <p:nvSpPr>
          <p:cNvPr id="6" name="Нижний колонтитул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ru-RU"/>
          </a:p>
        </p:txBody>
      </p:sp>
      <p:sp>
        <p:nvSpPr>
          <p:cNvPr id="7" name="Номер слайда 6"/>
          <p:cNvSpPr>
            <a:spLocks noGrp="1"/>
          </p:cNvSpPr>
          <p:nvPr>
            <p:ph type="sldNum" sz="quarter" idx="12"/>
          </p:nvPr>
        </p:nvSpPr>
        <p:spPr/>
        <p:txBody>
          <a:bodyPr/>
          <a:lstStyle>
            <a:lvl1pPr>
              <a:defRPr>
                <a:solidFill>
                  <a:schemeClr val="tx1"/>
                </a:solidFill>
              </a:defRPr>
            </a:lvl1pPr>
            <a:extLst/>
          </a:lstStyle>
          <a:p>
            <a:fld id="{FBF750E4-7867-45A6-94BB-B30865F9216B}" type="slidenum">
              <a:rPr lang="ru-RU" smtClean="0"/>
              <a:pPr/>
              <a:t>‹#›</a:t>
            </a:fld>
            <a:endParaRPr lang="ru-RU"/>
          </a:p>
        </p:txBody>
      </p:sp>
      <p:sp>
        <p:nvSpPr>
          <p:cNvPr id="2" name="Заголовок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ru-RU" smtClean="0"/>
              <a:t>Образец заголовка</a:t>
            </a:r>
            <a:endParaRPr kumimoji="0" lang="en-US"/>
          </a:p>
        </p:txBody>
      </p:sp>
      <p:sp>
        <p:nvSpPr>
          <p:cNvPr id="8" name="Полилиния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Полилиния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Прямоугольный треугольник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Прямая соединительная линия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Нашивка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Нашивка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extLs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1481329"/>
            <a:ext cx="8229600" cy="4386071"/>
          </a:xfrm>
        </p:spPr>
        <p:txBody>
          <a:bodyPr vert="eaVert"/>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A61597DA-44B0-4FA3-91F0-58C34A86AF38}" type="datetimeFigureOut">
              <a:rPr lang="ru-RU" smtClean="0"/>
              <a:pPr/>
              <a:t>31.03.2020</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FBF750E4-7867-45A6-94BB-B30865F9216B}" type="slidenum">
              <a:rPr lang="ru-RU" smtClean="0"/>
              <a:pPr/>
              <a:t>‹#›</a:t>
            </a:fld>
            <a:endParaRPr lang="ru-RU"/>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844013" y="274640"/>
            <a:ext cx="1777470" cy="5592761"/>
          </a:xfrm>
        </p:spPr>
        <p:txBody>
          <a:bodyPr vert="eaVert"/>
          <a:lstStyle>
            <a:extLs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274641"/>
            <a:ext cx="6324600" cy="5592760"/>
          </a:xfrm>
        </p:spPr>
        <p:txBody>
          <a:bodyPr vert="eaVert"/>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A61597DA-44B0-4FA3-91F0-58C34A86AF38}" type="datetimeFigureOut">
              <a:rPr lang="ru-RU" smtClean="0"/>
              <a:pPr/>
              <a:t>31.03.2020</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FBF750E4-7867-45A6-94BB-B30865F9216B}"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623888" y="1712423"/>
            <a:ext cx="7886700" cy="2851208"/>
          </a:xfrm>
        </p:spPr>
        <p:txBody>
          <a:bodyPr anchor="b">
            <a:normAutofit/>
          </a:bodyPr>
          <a:lstStyle>
            <a:lvl1pPr>
              <a:defRPr sz="4500" b="0"/>
            </a:lvl1pPr>
          </a:lstStyle>
          <a:p>
            <a:r>
              <a:rPr lang="ru-RU" smtClean="0"/>
              <a:t>Образец заголовка</a:t>
            </a:r>
            <a:endParaRPr lang="en-US" dirty="0"/>
          </a:p>
        </p:txBody>
      </p:sp>
      <p:sp>
        <p:nvSpPr>
          <p:cNvPr id="3" name="Text Placeholder 2"/>
          <p:cNvSpPr>
            <a:spLocks noGrp="1"/>
          </p:cNvSpPr>
          <p:nvPr>
            <p:ph type="body" idx="1"/>
          </p:nvPr>
        </p:nvSpPr>
        <p:spPr>
          <a:xfrm>
            <a:off x="623888" y="4552634"/>
            <a:ext cx="7886700" cy="1500187"/>
          </a:xfrm>
        </p:spPr>
        <p:txBody>
          <a:bodyPr anchor="t">
            <a:normAutofit/>
          </a:bodyPr>
          <a:lstStyle>
            <a:lvl1pPr marL="0" indent="0">
              <a:buNone/>
              <a:defRPr sz="1800">
                <a:solidFill>
                  <a:schemeClr val="tx1">
                    <a:lumMod val="75000"/>
                    <a:lumOff val="25000"/>
                  </a:schemeClr>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A61597DA-44B0-4FA3-91F0-58C34A86AF38}" type="datetimeFigureOut">
              <a:rPr lang="ru-RU" smtClean="0"/>
              <a:pPr/>
              <a:t>31.03.2020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FBF750E4-7867-45A6-94BB-B30865F9216B}" type="slidenum">
              <a:rPr lang="ru-RU" smtClean="0"/>
              <a:pPr/>
              <a:t>‹#›</a:t>
            </a:fld>
            <a:endParaRPr lang="ru-RU"/>
          </a:p>
        </p:txBody>
      </p:sp>
    </p:spTree>
    <p:extLst>
      <p:ext uri="{BB962C8B-B14F-4D97-AF65-F5344CB8AC3E}">
        <p14:creationId xmlns="" xmlns:p14="http://schemas.microsoft.com/office/powerpoint/2010/main" val="8911061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sz="half" idx="1"/>
          </p:nvPr>
        </p:nvSpPr>
        <p:spPr>
          <a:xfrm>
            <a:off x="633845" y="1828801"/>
            <a:ext cx="3886200" cy="4351337"/>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4629150" y="1828801"/>
            <a:ext cx="3886200" cy="4351337"/>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A61597DA-44B0-4FA3-91F0-58C34A86AF38}" type="datetimeFigureOut">
              <a:rPr lang="ru-RU" smtClean="0"/>
              <a:pPr/>
              <a:t>31.03.2020</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FBF750E4-7867-45A6-94BB-B30865F9216B}" type="slidenum">
              <a:rPr lang="ru-RU" smtClean="0"/>
              <a:pPr/>
              <a:t>‹#›</a:t>
            </a:fld>
            <a:endParaRPr lang="ru-RU"/>
          </a:p>
        </p:txBody>
      </p:sp>
    </p:spTree>
    <p:extLst>
      <p:ext uri="{BB962C8B-B14F-4D97-AF65-F5344CB8AC3E}">
        <p14:creationId xmlns="" xmlns:p14="http://schemas.microsoft.com/office/powerpoint/2010/main" val="76431297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Сравнение">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633845" y="1681851"/>
            <a:ext cx="3867150" cy="825699"/>
          </a:xfrm>
        </p:spPr>
        <p:txBody>
          <a:bodyPr anchor="b">
            <a:normAutofit/>
          </a:bodyPr>
          <a:lstStyle>
            <a:lvl1pPr marL="0" indent="0">
              <a:spcBef>
                <a:spcPts val="0"/>
              </a:spcBef>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ru-RU" smtClean="0"/>
              <a:t>Образец текста</a:t>
            </a:r>
          </a:p>
        </p:txBody>
      </p:sp>
      <p:sp>
        <p:nvSpPr>
          <p:cNvPr id="4" name="Content Placeholder 3"/>
          <p:cNvSpPr>
            <a:spLocks noGrp="1"/>
          </p:cNvSpPr>
          <p:nvPr>
            <p:ph sz="half" idx="2"/>
          </p:nvPr>
        </p:nvSpPr>
        <p:spPr>
          <a:xfrm>
            <a:off x="633845" y="2507551"/>
            <a:ext cx="3867150" cy="3680525"/>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4629150" y="1681851"/>
            <a:ext cx="3886201" cy="825698"/>
          </a:xfrm>
        </p:spPr>
        <p:txBody>
          <a:bodyPr anchor="b"/>
          <a:lstStyle>
            <a:lvl1pPr marL="0" indent="0">
              <a:spcBef>
                <a:spcPts val="0"/>
              </a:spcBef>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ru-RU" smtClean="0"/>
              <a:t>Образец текста</a:t>
            </a:r>
          </a:p>
        </p:txBody>
      </p:sp>
      <p:sp>
        <p:nvSpPr>
          <p:cNvPr id="6" name="Content Placeholder 5"/>
          <p:cNvSpPr>
            <a:spLocks noGrp="1"/>
          </p:cNvSpPr>
          <p:nvPr>
            <p:ph sz="quarter" idx="4"/>
          </p:nvPr>
        </p:nvSpPr>
        <p:spPr>
          <a:xfrm>
            <a:off x="4629150" y="2507551"/>
            <a:ext cx="3886201" cy="3680525"/>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7" name="Date Placeholder 6"/>
          <p:cNvSpPr>
            <a:spLocks noGrp="1"/>
          </p:cNvSpPr>
          <p:nvPr>
            <p:ph type="dt" sz="half" idx="10"/>
          </p:nvPr>
        </p:nvSpPr>
        <p:spPr/>
        <p:txBody>
          <a:bodyPr/>
          <a:lstStyle/>
          <a:p>
            <a:fld id="{A61597DA-44B0-4FA3-91F0-58C34A86AF38}" type="datetimeFigureOut">
              <a:rPr lang="ru-RU" smtClean="0"/>
              <a:pPr/>
              <a:t>31.03.2020</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FBF750E4-7867-45A6-94BB-B30865F9216B}" type="slidenum">
              <a:rPr lang="ru-RU" smtClean="0"/>
              <a:pPr/>
              <a:t>‹#›</a:t>
            </a:fld>
            <a:endParaRPr lang="ru-RU"/>
          </a:p>
        </p:txBody>
      </p:sp>
      <p:sp>
        <p:nvSpPr>
          <p:cNvPr id="10" name="Title 9"/>
          <p:cNvSpPr>
            <a:spLocks noGrp="1"/>
          </p:cNvSpPr>
          <p:nvPr>
            <p:ph type="title"/>
          </p:nvPr>
        </p:nvSpPr>
        <p:spPr/>
        <p:txBody>
          <a:bodyPr/>
          <a:lstStyle/>
          <a:p>
            <a:r>
              <a:rPr lang="ru-RU" smtClean="0"/>
              <a:t>Образец заголовка</a:t>
            </a:r>
            <a:endParaRPr lang="en-US" dirty="0"/>
          </a:p>
        </p:txBody>
      </p:sp>
    </p:spTree>
    <p:extLst>
      <p:ext uri="{BB962C8B-B14F-4D97-AF65-F5344CB8AC3E}">
        <p14:creationId xmlns="" xmlns:p14="http://schemas.microsoft.com/office/powerpoint/2010/main" val="37493255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Только заголовок">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A61597DA-44B0-4FA3-91F0-58C34A86AF38}" type="datetimeFigureOut">
              <a:rPr lang="ru-RU" smtClean="0"/>
              <a:pPr/>
              <a:t>31.03.2020</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FBF750E4-7867-45A6-94BB-B30865F9216B}" type="slidenum">
              <a:rPr lang="ru-RU" smtClean="0"/>
              <a:pPr/>
              <a:t>‹#›</a:t>
            </a:fld>
            <a:endParaRPr lang="ru-RU"/>
          </a:p>
        </p:txBody>
      </p:sp>
      <p:sp>
        <p:nvSpPr>
          <p:cNvPr id="6" name="Title 5"/>
          <p:cNvSpPr>
            <a:spLocks noGrp="1"/>
          </p:cNvSpPr>
          <p:nvPr>
            <p:ph type="title"/>
          </p:nvPr>
        </p:nvSpPr>
        <p:spPr/>
        <p:txBody>
          <a:bodyPr/>
          <a:lstStyle/>
          <a:p>
            <a:r>
              <a:rPr lang="ru-RU" smtClean="0"/>
              <a:t>Образец заголовка</a:t>
            </a:r>
            <a:endParaRPr lang="en-US"/>
          </a:p>
        </p:txBody>
      </p:sp>
    </p:spTree>
    <p:extLst>
      <p:ext uri="{BB962C8B-B14F-4D97-AF65-F5344CB8AC3E}">
        <p14:creationId xmlns="" xmlns:p14="http://schemas.microsoft.com/office/powerpoint/2010/main" val="3529790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61597DA-44B0-4FA3-91F0-58C34A86AF38}" type="datetimeFigureOut">
              <a:rPr lang="ru-RU" smtClean="0"/>
              <a:pPr/>
              <a:t>31.03.2020</a:t>
            </a:fld>
            <a:endParaRPr lang="ru-RU"/>
          </a:p>
        </p:txBody>
      </p:sp>
      <p:sp>
        <p:nvSpPr>
          <p:cNvPr id="3" name="Footer Placeholder 2"/>
          <p:cNvSpPr>
            <a:spLocks noGrp="1"/>
          </p:cNvSpPr>
          <p:nvPr>
            <p:ph type="ftr" sz="quarter" idx="11"/>
          </p:nvPr>
        </p:nvSpPr>
        <p:spPr/>
        <p:txBody>
          <a:bodyPr/>
          <a:lstStyle/>
          <a:p>
            <a:endParaRPr lang="ru-RU"/>
          </a:p>
        </p:txBody>
      </p:sp>
      <p:sp>
        <p:nvSpPr>
          <p:cNvPr id="4" name="Slide Number Placeholder 3"/>
          <p:cNvSpPr>
            <a:spLocks noGrp="1"/>
          </p:cNvSpPr>
          <p:nvPr>
            <p:ph type="sldNum" sz="quarter" idx="12"/>
          </p:nvPr>
        </p:nvSpPr>
        <p:spPr/>
        <p:txBody>
          <a:bodyPr/>
          <a:lstStyle/>
          <a:p>
            <a:fld id="{FBF750E4-7867-45A6-94BB-B30865F9216B}" type="slidenum">
              <a:rPr lang="ru-RU" smtClean="0"/>
              <a:pPr/>
              <a:t>‹#›</a:t>
            </a:fld>
            <a:endParaRPr lang="ru-RU"/>
          </a:p>
        </p:txBody>
      </p:sp>
    </p:spTree>
    <p:extLst>
      <p:ext uri="{BB962C8B-B14F-4D97-AF65-F5344CB8AC3E}">
        <p14:creationId xmlns="" xmlns:p14="http://schemas.microsoft.com/office/powerpoint/2010/main" val="70783738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30936" y="457201"/>
            <a:ext cx="2948940" cy="1600197"/>
          </a:xfrm>
        </p:spPr>
        <p:txBody>
          <a:bodyPr anchor="b">
            <a:normAutofit/>
          </a:bodyPr>
          <a:lstStyle>
            <a:lvl1pPr>
              <a:defRPr sz="2400" b="0"/>
            </a:lvl1pPr>
          </a:lstStyle>
          <a:p>
            <a:r>
              <a:rPr lang="ru-RU" smtClean="0"/>
              <a:t>Образец заголовка</a:t>
            </a:r>
            <a:endParaRPr lang="en-US" dirty="0"/>
          </a:p>
        </p:txBody>
      </p:sp>
      <p:sp>
        <p:nvSpPr>
          <p:cNvPr id="3" name="Content Placeholder 2"/>
          <p:cNvSpPr>
            <a:spLocks noGrp="1"/>
          </p:cNvSpPr>
          <p:nvPr>
            <p:ph idx="1"/>
          </p:nvPr>
        </p:nvSpPr>
        <p:spPr>
          <a:xfrm>
            <a:off x="3886200" y="990600"/>
            <a:ext cx="4629150" cy="4876800"/>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630936" y="2057399"/>
            <a:ext cx="2948940" cy="3810001"/>
          </a:xfrm>
        </p:spPr>
        <p:txBody>
          <a:bodyPr>
            <a:normAutofit/>
          </a:bodyPr>
          <a:lstStyle>
            <a:lvl1pPr marL="0" indent="0">
              <a:lnSpc>
                <a:spcPct val="90000"/>
              </a:lnSpc>
              <a:buNone/>
              <a:defRPr sz="120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ru-RU" smtClean="0"/>
              <a:t>Образец текста</a:t>
            </a:r>
          </a:p>
        </p:txBody>
      </p:sp>
      <p:sp>
        <p:nvSpPr>
          <p:cNvPr id="5" name="Date Placeholder 4"/>
          <p:cNvSpPr>
            <a:spLocks noGrp="1"/>
          </p:cNvSpPr>
          <p:nvPr>
            <p:ph type="dt" sz="half" idx="10"/>
          </p:nvPr>
        </p:nvSpPr>
        <p:spPr/>
        <p:txBody>
          <a:bodyPr/>
          <a:lstStyle/>
          <a:p>
            <a:fld id="{A61597DA-44B0-4FA3-91F0-58C34A86AF38}" type="datetimeFigureOut">
              <a:rPr lang="ru-RU" smtClean="0"/>
              <a:pPr/>
              <a:t>31.03.2020</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FBF750E4-7867-45A6-94BB-B30865F9216B}" type="slidenum">
              <a:rPr lang="ru-RU" smtClean="0"/>
              <a:pPr/>
              <a:t>‹#›</a:t>
            </a:fld>
            <a:endParaRPr lang="ru-RU"/>
          </a:p>
        </p:txBody>
      </p:sp>
    </p:spTree>
    <p:extLst>
      <p:ext uri="{BB962C8B-B14F-4D97-AF65-F5344CB8AC3E}">
        <p14:creationId xmlns="" xmlns:p14="http://schemas.microsoft.com/office/powerpoint/2010/main" val="8647955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30936" y="457200"/>
            <a:ext cx="2948940" cy="1600200"/>
          </a:xfrm>
        </p:spPr>
        <p:txBody>
          <a:bodyPr anchor="b">
            <a:normAutofit/>
          </a:bodyPr>
          <a:lstStyle>
            <a:lvl1pPr>
              <a:defRPr sz="2400" b="0"/>
            </a:lvl1pPr>
          </a:lstStyle>
          <a:p>
            <a:r>
              <a:rPr lang="ru-RU" smtClean="0"/>
              <a:t>Образец заголовка</a:t>
            </a:r>
            <a:endParaRPr lang="en-US" dirty="0"/>
          </a:p>
        </p:txBody>
      </p:sp>
      <p:sp>
        <p:nvSpPr>
          <p:cNvPr id="3" name="Picture Placeholder 2"/>
          <p:cNvSpPr>
            <a:spLocks noGrp="1"/>
          </p:cNvSpPr>
          <p:nvPr>
            <p:ph type="pic" idx="1"/>
          </p:nvPr>
        </p:nvSpPr>
        <p:spPr>
          <a:xfrm>
            <a:off x="3886200" y="990600"/>
            <a:ext cx="4629150" cy="4876800"/>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ru-RU" smtClean="0"/>
              <a:t>Вставка рисунка</a:t>
            </a:r>
            <a:endParaRPr lang="en-US" dirty="0"/>
          </a:p>
        </p:txBody>
      </p:sp>
      <p:sp>
        <p:nvSpPr>
          <p:cNvPr id="4" name="Text Placeholder 3"/>
          <p:cNvSpPr>
            <a:spLocks noGrp="1"/>
          </p:cNvSpPr>
          <p:nvPr>
            <p:ph type="body" sz="half" idx="2"/>
          </p:nvPr>
        </p:nvSpPr>
        <p:spPr>
          <a:xfrm>
            <a:off x="630936" y="2057400"/>
            <a:ext cx="2948940" cy="3810000"/>
          </a:xfrm>
        </p:spPr>
        <p:txBody>
          <a:bodyPr>
            <a:normAutofit/>
          </a:bodyPr>
          <a:lstStyle>
            <a:lvl1pPr marL="0" indent="0">
              <a:lnSpc>
                <a:spcPct val="90000"/>
              </a:lnSpc>
              <a:buNone/>
              <a:defRPr sz="120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ru-RU" smtClean="0"/>
              <a:t>Образец текста</a:t>
            </a:r>
          </a:p>
        </p:txBody>
      </p:sp>
      <p:sp>
        <p:nvSpPr>
          <p:cNvPr id="5" name="Date Placeholder 4"/>
          <p:cNvSpPr>
            <a:spLocks noGrp="1"/>
          </p:cNvSpPr>
          <p:nvPr>
            <p:ph type="dt" sz="half" idx="10"/>
          </p:nvPr>
        </p:nvSpPr>
        <p:spPr/>
        <p:txBody>
          <a:bodyPr/>
          <a:lstStyle/>
          <a:p>
            <a:fld id="{A61597DA-44B0-4FA3-91F0-58C34A86AF38}" type="datetimeFigureOut">
              <a:rPr lang="ru-RU" smtClean="0"/>
              <a:pPr/>
              <a:t>31.03.2020</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FBF750E4-7867-45A6-94BB-B30865F9216B}" type="slidenum">
              <a:rPr lang="ru-RU" smtClean="0"/>
              <a:pPr/>
              <a:t>‹#›</a:t>
            </a:fld>
            <a:endParaRPr lang="ru-RU"/>
          </a:p>
        </p:txBody>
      </p:sp>
    </p:spTree>
    <p:extLst>
      <p:ext uri="{BB962C8B-B14F-4D97-AF65-F5344CB8AC3E}">
        <p14:creationId xmlns="" xmlns:p14="http://schemas.microsoft.com/office/powerpoint/2010/main" val="406490654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jpe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33845" y="365760"/>
            <a:ext cx="7886700" cy="1325562"/>
          </a:xfrm>
          <a:prstGeom prst="rect">
            <a:avLst/>
          </a:prstGeom>
        </p:spPr>
        <p:txBody>
          <a:bodyPr vert="horz" lIns="91440" tIns="45720" rIns="91440" bIns="45720" rtlCol="0" anchor="ctr">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633845" y="1828801"/>
            <a:ext cx="7886700" cy="4351337"/>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825">
                <a:solidFill>
                  <a:schemeClr val="tx1">
                    <a:lumMod val="65000"/>
                    <a:lumOff val="35000"/>
                  </a:schemeClr>
                </a:solidFill>
              </a:defRPr>
            </a:lvl1pPr>
          </a:lstStyle>
          <a:p>
            <a:fld id="{A61597DA-44B0-4FA3-91F0-58C34A86AF38}" type="datetimeFigureOut">
              <a:rPr lang="ru-RU" smtClean="0"/>
              <a:pPr/>
              <a:t>31.03.2020</a:t>
            </a:fld>
            <a:endParaRPr lang="ru-RU"/>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825">
                <a:solidFill>
                  <a:schemeClr val="tx1">
                    <a:lumMod val="65000"/>
                    <a:lumOff val="35000"/>
                  </a:schemeClr>
                </a:solidFill>
              </a:defRPr>
            </a:lvl1pPr>
          </a:lstStyle>
          <a:p>
            <a:endParaRPr lang="ru-RU"/>
          </a:p>
        </p:txBody>
      </p:sp>
      <p:sp>
        <p:nvSpPr>
          <p:cNvPr id="6" name="Slide Number Placeholder 5"/>
          <p:cNvSpPr>
            <a:spLocks noGrp="1"/>
          </p:cNvSpPr>
          <p:nvPr>
            <p:ph type="sldNum" sz="quarter" idx="4"/>
          </p:nvPr>
        </p:nvSpPr>
        <p:spPr>
          <a:xfrm>
            <a:off x="6463145" y="6356351"/>
            <a:ext cx="2057400" cy="365125"/>
          </a:xfrm>
          <a:prstGeom prst="rect">
            <a:avLst/>
          </a:prstGeom>
        </p:spPr>
        <p:txBody>
          <a:bodyPr vert="horz" lIns="91440" tIns="45720" rIns="91440" bIns="45720" rtlCol="0" anchor="ctr"/>
          <a:lstStyle>
            <a:lvl1pPr algn="r">
              <a:defRPr sz="825">
                <a:solidFill>
                  <a:schemeClr val="tx1">
                    <a:tint val="75000"/>
                  </a:schemeClr>
                </a:solidFill>
              </a:defRPr>
            </a:lvl1pPr>
          </a:lstStyle>
          <a:p>
            <a:fld id="{FBF750E4-7867-45A6-94BB-B30865F9216B}" type="slidenum">
              <a:rPr lang="ru-RU" smtClean="0"/>
              <a:pPr/>
              <a:t>‹#›</a:t>
            </a:fld>
            <a:endParaRPr lang="ru-RU"/>
          </a:p>
        </p:txBody>
      </p:sp>
    </p:spTree>
    <p:extLst>
      <p:ext uri="{BB962C8B-B14F-4D97-AF65-F5344CB8AC3E}">
        <p14:creationId xmlns="" xmlns:p14="http://schemas.microsoft.com/office/powerpoint/2010/main" val="1259985555"/>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Wingdings 2" pitchFamily="18" charset="2"/>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Wingdings 2" pitchFamily="18" charset="2"/>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Wingdings 2" pitchFamily="18" charset="2"/>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Wingdings 2" pitchFamily="18" charset="2"/>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Wingdings 2" pitchFamily="18" charset="2"/>
        <a:buChar char=""/>
        <a:defRPr sz="1350" kern="1200">
          <a:solidFill>
            <a:schemeClr val="tx1"/>
          </a:solidFill>
          <a:latin typeface="+mn-lt"/>
          <a:ea typeface="+mn-ea"/>
          <a:cs typeface="+mn-cs"/>
        </a:defRPr>
      </a:lvl5pPr>
      <a:lvl6pPr marL="1885950" indent="-171450" algn="l" defTabSz="685800" rtl="0" eaLnBrk="1" latinLnBrk="0" hangingPunct="1">
        <a:spcBef>
          <a:spcPct val="20000"/>
        </a:spcBef>
        <a:buFont typeface="Wingdings 2" pitchFamily="18" charset="2"/>
        <a:buChar char=""/>
        <a:defRPr sz="1350" kern="1200">
          <a:solidFill>
            <a:schemeClr val="tx1"/>
          </a:solidFill>
          <a:latin typeface="+mn-lt"/>
          <a:ea typeface="+mn-ea"/>
          <a:cs typeface="+mn-cs"/>
        </a:defRPr>
      </a:lvl6pPr>
      <a:lvl7pPr marL="2228850" indent="-171450" algn="l" defTabSz="685800" rtl="0" eaLnBrk="1" latinLnBrk="0" hangingPunct="1">
        <a:spcBef>
          <a:spcPct val="20000"/>
        </a:spcBef>
        <a:buFont typeface="Wingdings 2" pitchFamily="18" charset="2"/>
        <a:buChar char=""/>
        <a:defRPr sz="1350" kern="1200">
          <a:solidFill>
            <a:schemeClr val="tx1"/>
          </a:solidFill>
          <a:latin typeface="+mn-lt"/>
          <a:ea typeface="+mn-ea"/>
          <a:cs typeface="+mn-cs"/>
        </a:defRPr>
      </a:lvl7pPr>
      <a:lvl8pPr marL="2571750" indent="-171450" algn="l" defTabSz="685800" rtl="0" eaLnBrk="1" latinLnBrk="0" hangingPunct="1">
        <a:spcBef>
          <a:spcPct val="20000"/>
        </a:spcBef>
        <a:buFont typeface="Wingdings 2" pitchFamily="18" charset="2"/>
        <a:buChar char=""/>
        <a:defRPr sz="1350" kern="1200">
          <a:solidFill>
            <a:schemeClr val="tx1"/>
          </a:solidFill>
          <a:latin typeface="+mn-lt"/>
          <a:ea typeface="+mn-ea"/>
          <a:cs typeface="+mn-cs"/>
        </a:defRPr>
      </a:lvl8pPr>
      <a:lvl9pPr marL="2914650" indent="-171450" algn="l" defTabSz="685800" rtl="0" eaLnBrk="1" latinLnBrk="0" hangingPunct="1">
        <a:spcBef>
          <a:spcPct val="20000"/>
        </a:spcBef>
        <a:buFont typeface="Wingdings 2" pitchFamily="18" charset="2"/>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Полилиния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Полилиния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Прямоугольный треугольник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Прямая соединительная линия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Заголовок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ru-RU" smtClean="0"/>
              <a:t>Образец заголовка</a:t>
            </a:r>
            <a:endParaRPr kumimoji="0" lang="en-US"/>
          </a:p>
        </p:txBody>
      </p:sp>
      <p:sp>
        <p:nvSpPr>
          <p:cNvPr id="30" name="Текст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10" name="Дата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A61597DA-44B0-4FA3-91F0-58C34A86AF38}" type="datetimeFigureOut">
              <a:rPr lang="ru-RU" smtClean="0"/>
              <a:pPr/>
              <a:t>31.03.2020</a:t>
            </a:fld>
            <a:endParaRPr lang="ru-RU"/>
          </a:p>
        </p:txBody>
      </p:sp>
      <p:sp>
        <p:nvSpPr>
          <p:cNvPr id="22" name="Нижний колонтитул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ru-RU"/>
          </a:p>
        </p:txBody>
      </p:sp>
      <p:sp>
        <p:nvSpPr>
          <p:cNvPr id="18" name="Номер слайда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FBF750E4-7867-45A6-94BB-B30865F9216B}"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8.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50429" y="4214818"/>
            <a:ext cx="7772400" cy="928694"/>
          </a:xfrm>
        </p:spPr>
        <p:txBody>
          <a:bodyPr>
            <a:noAutofit/>
          </a:bodyPr>
          <a:lstStyle/>
          <a:p>
            <a:pPr algn="ctr"/>
            <a:r>
              <a:rPr lang="ru-RU" sz="1800" dirty="0" smtClean="0">
                <a:solidFill>
                  <a:srgbClr val="155B71"/>
                </a:solidFill>
                <a:latin typeface="Arial Narrow" pitchFamily="34" charset="0"/>
              </a:rPr>
              <a:t/>
            </a:r>
            <a:br>
              <a:rPr lang="ru-RU" sz="1800" dirty="0" smtClean="0">
                <a:solidFill>
                  <a:srgbClr val="155B71"/>
                </a:solidFill>
                <a:latin typeface="Arial Narrow" pitchFamily="34" charset="0"/>
              </a:rPr>
            </a:br>
            <a:endParaRPr lang="ru-RU" sz="1800" dirty="0">
              <a:solidFill>
                <a:srgbClr val="155B71"/>
              </a:solidFill>
              <a:latin typeface="Arial Narrow" pitchFamily="34" charset="0"/>
            </a:endParaRPr>
          </a:p>
        </p:txBody>
      </p:sp>
      <p:sp>
        <p:nvSpPr>
          <p:cNvPr id="3" name="Подзаголовок 2"/>
          <p:cNvSpPr>
            <a:spLocks noGrp="1"/>
          </p:cNvSpPr>
          <p:nvPr>
            <p:ph type="subTitle" idx="1"/>
          </p:nvPr>
        </p:nvSpPr>
        <p:spPr>
          <a:xfrm>
            <a:off x="2864964" y="5949280"/>
            <a:ext cx="3664496" cy="553616"/>
          </a:xfrm>
        </p:spPr>
        <p:txBody>
          <a:bodyPr>
            <a:normAutofit/>
          </a:bodyPr>
          <a:lstStyle/>
          <a:p>
            <a:pPr algn="ctr"/>
            <a:r>
              <a:rPr lang="kk-KZ" sz="2400" b="1" i="1" dirty="0" smtClean="0">
                <a:solidFill>
                  <a:srgbClr val="002060"/>
                </a:solidFill>
                <a:latin typeface="Times New Roman" pitchFamily="18" charset="0"/>
                <a:cs typeface="Times New Roman" pitchFamily="18" charset="0"/>
              </a:rPr>
              <a:t>2019-2020 оқу жылы</a:t>
            </a:r>
            <a:endParaRPr lang="ru-RU" sz="2400" b="1" i="1" dirty="0" smtClean="0">
              <a:solidFill>
                <a:srgbClr val="002060"/>
              </a:solidFill>
              <a:latin typeface="Times New Roman" pitchFamily="18" charset="0"/>
              <a:cs typeface="Times New Roman" pitchFamily="18" charset="0"/>
            </a:endParaRPr>
          </a:p>
        </p:txBody>
      </p:sp>
      <p:sp>
        <p:nvSpPr>
          <p:cNvPr id="4" name="TextBox 3"/>
          <p:cNvSpPr txBox="1"/>
          <p:nvPr/>
        </p:nvSpPr>
        <p:spPr>
          <a:xfrm>
            <a:off x="1000100" y="502270"/>
            <a:ext cx="7143800" cy="1200329"/>
          </a:xfrm>
          <a:prstGeom prst="rect">
            <a:avLst/>
          </a:prstGeom>
          <a:noFill/>
        </p:spPr>
        <p:txBody>
          <a:bodyPr wrap="square" rtlCol="0">
            <a:spAutoFit/>
          </a:bodyPr>
          <a:lstStyle/>
          <a:p>
            <a:pPr algn="ctr"/>
            <a:r>
              <a:rPr lang="kk-KZ" sz="2400" b="1" i="1" dirty="0" smtClean="0">
                <a:solidFill>
                  <a:srgbClr val="002060"/>
                </a:solidFill>
                <a:latin typeface="Times New Roman" pitchFamily="18" charset="0"/>
                <a:cs typeface="Times New Roman" pitchFamily="18" charset="0"/>
              </a:rPr>
              <a:t>Түркістан облысы</a:t>
            </a:r>
          </a:p>
          <a:p>
            <a:pPr algn="ctr"/>
            <a:r>
              <a:rPr lang="kk-KZ" sz="2400" b="1" i="1" dirty="0" smtClean="0">
                <a:solidFill>
                  <a:srgbClr val="002060"/>
                </a:solidFill>
                <a:latin typeface="Times New Roman" pitchFamily="18" charset="0"/>
                <a:cs typeface="Times New Roman" pitchFamily="18" charset="0"/>
              </a:rPr>
              <a:t>Шардара ауданы</a:t>
            </a:r>
          </a:p>
          <a:p>
            <a:pPr algn="ctr"/>
            <a:r>
              <a:rPr lang="kk-KZ" sz="2400" b="1" i="1" dirty="0" smtClean="0">
                <a:solidFill>
                  <a:srgbClr val="002060"/>
                </a:solidFill>
                <a:latin typeface="Times New Roman" pitchFamily="18" charset="0"/>
                <a:cs typeface="Times New Roman" pitchFamily="18" charset="0"/>
              </a:rPr>
              <a:t>Ш.Уәлиханов атындағы жалпы орта мектебі </a:t>
            </a:r>
            <a:endParaRPr lang="ru-RU" sz="2400" b="1" i="1" dirty="0">
              <a:solidFill>
                <a:srgbClr val="002060"/>
              </a:solidFill>
              <a:latin typeface="Times New Roman" pitchFamily="18" charset="0"/>
              <a:cs typeface="Times New Roman" pitchFamily="18" charset="0"/>
            </a:endParaRPr>
          </a:p>
        </p:txBody>
      </p:sp>
      <p:sp>
        <p:nvSpPr>
          <p:cNvPr id="6" name="Заголовок 1"/>
          <p:cNvSpPr txBox="1">
            <a:spLocks/>
          </p:cNvSpPr>
          <p:nvPr/>
        </p:nvSpPr>
        <p:spPr>
          <a:xfrm>
            <a:off x="357158" y="1571612"/>
            <a:ext cx="5429289" cy="178595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endParaRPr lang="kk-KZ" dirty="0" smtClean="0">
              <a:solidFill>
                <a:srgbClr val="1D7D9B"/>
              </a:solidFill>
              <a:latin typeface="Arial Narrow" pitchFamily="34" charset="0"/>
            </a:endParaRPr>
          </a:p>
          <a:p>
            <a:endParaRPr lang="kk-KZ" sz="4800" b="1" i="1" dirty="0" smtClean="0">
              <a:solidFill>
                <a:srgbClr val="FF0000"/>
              </a:solidFill>
              <a:latin typeface="Times New Roman" pitchFamily="18" charset="0"/>
              <a:cs typeface="Times New Roman" pitchFamily="18" charset="0"/>
            </a:endParaRPr>
          </a:p>
          <a:p>
            <a:r>
              <a:rPr lang="kk-KZ" sz="4800" b="1" i="1" dirty="0" smtClean="0">
                <a:solidFill>
                  <a:srgbClr val="FF0000"/>
                </a:solidFill>
                <a:latin typeface="Times New Roman" pitchFamily="18" charset="0"/>
                <a:cs typeface="Times New Roman" pitchFamily="18" charset="0"/>
              </a:rPr>
              <a:t>Қазақ тілі  </a:t>
            </a:r>
          </a:p>
          <a:p>
            <a:r>
              <a:rPr lang="kk-KZ" sz="4800" b="1" i="1" dirty="0" smtClean="0">
                <a:solidFill>
                  <a:srgbClr val="FF0000"/>
                </a:solidFill>
                <a:latin typeface="Times New Roman" pitchFamily="18" charset="0"/>
                <a:cs typeface="Times New Roman" pitchFamily="18" charset="0"/>
              </a:rPr>
              <a:t> 2-сынып </a:t>
            </a:r>
          </a:p>
          <a:p>
            <a:r>
              <a:rPr lang="kk-KZ" sz="3200" b="1" i="1" dirty="0" smtClean="0">
                <a:solidFill>
                  <a:srgbClr val="002060"/>
                </a:solidFill>
                <a:latin typeface="Times New Roman" pitchFamily="18" charset="0"/>
                <a:cs typeface="Times New Roman" pitchFamily="18" charset="0"/>
              </a:rPr>
              <a:t>4-тоқсандық </a:t>
            </a:r>
            <a:r>
              <a:rPr lang="ru-RU" sz="3200" b="1" i="1" dirty="0" smtClean="0">
                <a:solidFill>
                  <a:srgbClr val="002060"/>
                </a:solidFill>
                <a:latin typeface="Times New Roman" pitchFamily="18" charset="0"/>
                <a:cs typeface="Times New Roman" pitchFamily="18" charset="0"/>
              </a:rPr>
              <a:t> </a:t>
            </a:r>
            <a:r>
              <a:rPr lang="ru-RU" sz="3200" b="1" i="1" dirty="0" err="1" smtClean="0">
                <a:solidFill>
                  <a:srgbClr val="002060"/>
                </a:solidFill>
                <a:latin typeface="Times New Roman" pitchFamily="18" charset="0"/>
                <a:cs typeface="Times New Roman" pitchFamily="18" charset="0"/>
              </a:rPr>
              <a:t>жиынтық бағалау</a:t>
            </a:r>
            <a:endParaRPr lang="ru-RU" sz="3200" b="1" i="1" dirty="0" smtClean="0">
              <a:solidFill>
                <a:srgbClr val="002060"/>
              </a:solidFill>
              <a:latin typeface="Times New Roman" pitchFamily="18" charset="0"/>
              <a:cs typeface="Times New Roman" pitchFamily="18" charset="0"/>
            </a:endParaRPr>
          </a:p>
        </p:txBody>
      </p:sp>
      <p:sp>
        <p:nvSpPr>
          <p:cNvPr id="7" name="TextBox 6"/>
          <p:cNvSpPr txBox="1"/>
          <p:nvPr/>
        </p:nvSpPr>
        <p:spPr>
          <a:xfrm>
            <a:off x="428596" y="4500570"/>
            <a:ext cx="8490552" cy="461665"/>
          </a:xfrm>
          <a:prstGeom prst="rect">
            <a:avLst/>
          </a:prstGeom>
          <a:noFill/>
        </p:spPr>
        <p:txBody>
          <a:bodyPr wrap="square" rtlCol="0">
            <a:spAutoFit/>
          </a:bodyPr>
          <a:lstStyle/>
          <a:p>
            <a:r>
              <a:rPr lang="kk-KZ" sz="2400" b="1" i="1" dirty="0" smtClean="0">
                <a:solidFill>
                  <a:srgbClr val="FF0000"/>
                </a:solidFill>
                <a:latin typeface="Times New Roman" pitchFamily="18" charset="0"/>
                <a:cs typeface="Times New Roman" pitchFamily="18" charset="0"/>
              </a:rPr>
              <a:t>Бастауыш сынып мұғалімі: Шуленова Жанар Альмуратовна</a:t>
            </a:r>
            <a:endParaRPr lang="ru-RU" sz="2400" b="1" i="1" dirty="0">
              <a:solidFill>
                <a:srgbClr val="FF0000"/>
              </a:solidFill>
              <a:latin typeface="Times New Roman" pitchFamily="18" charset="0"/>
              <a:cs typeface="Times New Roman" pitchFamily="18" charset="0"/>
            </a:endParaRPr>
          </a:p>
        </p:txBody>
      </p:sp>
      <p:pic>
        <p:nvPicPr>
          <p:cNvPr id="8" name="Содержимое 3" descr="IMG_0463.JPG"/>
          <p:cNvPicPr>
            <a:picLocks noChangeAspect="1"/>
          </p:cNvPicPr>
          <p:nvPr/>
        </p:nvPicPr>
        <p:blipFill>
          <a:blip r:embed="rId3" cstate="print"/>
          <a:srcRect l="27039" t="19448" r="27910" b="9249"/>
          <a:stretch>
            <a:fillRect/>
          </a:stretch>
        </p:blipFill>
        <p:spPr>
          <a:xfrm>
            <a:off x="6286512" y="2143116"/>
            <a:ext cx="2143140" cy="2286016"/>
          </a:xfrm>
          <a:prstGeom prst="rect">
            <a:avLst/>
          </a:prstGeom>
        </p:spPr>
      </p:pic>
    </p:spTree>
    <p:extLst>
      <p:ext uri="{BB962C8B-B14F-4D97-AF65-F5344CB8AC3E}">
        <p14:creationId xmlns="" xmlns:p14="http://schemas.microsoft.com/office/powerpoint/2010/main" val="200412732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Таблица 3"/>
          <p:cNvGraphicFramePr>
            <a:graphicFrameLocks noGrp="1"/>
          </p:cNvGraphicFramePr>
          <p:nvPr/>
        </p:nvGraphicFramePr>
        <p:xfrm>
          <a:off x="500034" y="1000108"/>
          <a:ext cx="8072494" cy="5833984"/>
        </p:xfrm>
        <a:graphic>
          <a:graphicData uri="http://schemas.openxmlformats.org/drawingml/2006/table">
            <a:tbl>
              <a:tblPr/>
              <a:tblGrid>
                <a:gridCol w="1500198"/>
                <a:gridCol w="2571768"/>
                <a:gridCol w="1071570"/>
                <a:gridCol w="2928958"/>
              </a:tblGrid>
              <a:tr h="439143">
                <a:tc>
                  <a:txBody>
                    <a:bodyPr/>
                    <a:lstStyle/>
                    <a:p>
                      <a:pPr algn="ctr">
                        <a:lnSpc>
                          <a:spcPct val="115000"/>
                        </a:lnSpc>
                        <a:spcAft>
                          <a:spcPts val="0"/>
                        </a:spcAft>
                        <a:tabLst>
                          <a:tab pos="269875" algn="l"/>
                          <a:tab pos="539750" algn="l"/>
                          <a:tab pos="810260" algn="l"/>
                          <a:tab pos="6299835" algn="r"/>
                        </a:tabLst>
                      </a:pPr>
                      <a:r>
                        <a:rPr lang="kk-KZ" sz="1600" b="1" i="0" dirty="0">
                          <a:latin typeface="Times New Roman" pitchFamily="18" charset="0"/>
                          <a:ea typeface="Calibri"/>
                          <a:cs typeface="Times New Roman" pitchFamily="18" charset="0"/>
                        </a:rPr>
                        <a:t>Тапсырма </a:t>
                      </a:r>
                      <a:endParaRPr lang="kk-KZ" sz="1600" b="1" i="0" dirty="0" smtClean="0">
                        <a:latin typeface="Times New Roman" pitchFamily="18" charset="0"/>
                        <a:ea typeface="Calibri"/>
                        <a:cs typeface="Times New Roman" pitchFamily="18" charset="0"/>
                      </a:endParaRPr>
                    </a:p>
                    <a:p>
                      <a:pPr algn="ctr">
                        <a:lnSpc>
                          <a:spcPct val="115000"/>
                        </a:lnSpc>
                        <a:spcAft>
                          <a:spcPts val="0"/>
                        </a:spcAft>
                        <a:tabLst>
                          <a:tab pos="269875" algn="l"/>
                          <a:tab pos="539750" algn="l"/>
                          <a:tab pos="810260" algn="l"/>
                          <a:tab pos="6299835" algn="r"/>
                        </a:tabLst>
                      </a:pPr>
                      <a:r>
                        <a:rPr lang="kk-KZ" sz="1600" b="1" i="0" dirty="0" smtClean="0">
                          <a:latin typeface="Times New Roman" pitchFamily="18" charset="0"/>
                          <a:ea typeface="Calibri"/>
                          <a:cs typeface="Times New Roman" pitchFamily="18" charset="0"/>
                        </a:rPr>
                        <a:t>№</a:t>
                      </a:r>
                      <a:endParaRPr lang="ru-RU" sz="1600" b="1" i="0" dirty="0">
                        <a:latin typeface="Times New Roman" pitchFamily="18" charset="0"/>
                        <a:ea typeface="Calibri"/>
                        <a:cs typeface="Times New Roman" pitchFamily="18" charset="0"/>
                      </a:endParaRPr>
                    </a:p>
                  </a:txBody>
                  <a:tcPr marL="67009" marR="67009" marT="70112" marB="70112">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tabLst>
                          <a:tab pos="269875" algn="l"/>
                          <a:tab pos="539750" algn="l"/>
                          <a:tab pos="810260" algn="l"/>
                          <a:tab pos="6299835" algn="r"/>
                        </a:tabLst>
                      </a:pPr>
                      <a:r>
                        <a:rPr lang="kk-KZ" sz="1600" b="1" i="0" dirty="0" smtClean="0">
                          <a:latin typeface="Times New Roman" pitchFamily="18" charset="0"/>
                          <a:ea typeface="Calibri"/>
                          <a:cs typeface="Times New Roman" pitchFamily="18" charset="0"/>
                        </a:rPr>
                        <a:t>Бағалау критерийі</a:t>
                      </a:r>
                      <a:endParaRPr lang="ru-RU" sz="1600" b="1" i="0" dirty="0">
                        <a:latin typeface="Times New Roman" pitchFamily="18" charset="0"/>
                        <a:ea typeface="Calibri"/>
                        <a:cs typeface="Times New Roman" pitchFamily="18" charset="0"/>
                      </a:endParaRPr>
                    </a:p>
                  </a:txBody>
                  <a:tcPr marL="67009" marR="67009" marT="70112" marB="70112">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tabLst>
                          <a:tab pos="269875" algn="l"/>
                          <a:tab pos="539750" algn="l"/>
                          <a:tab pos="810260" algn="l"/>
                          <a:tab pos="6299835" algn="r"/>
                        </a:tabLst>
                      </a:pPr>
                      <a:r>
                        <a:rPr lang="kk-KZ" sz="1600" b="1" i="0" dirty="0">
                          <a:latin typeface="Times New Roman" pitchFamily="18" charset="0"/>
                          <a:ea typeface="Calibri"/>
                          <a:cs typeface="Times New Roman" pitchFamily="18" charset="0"/>
                        </a:rPr>
                        <a:t>Балл</a:t>
                      </a:r>
                      <a:endParaRPr lang="ru-RU" sz="1600" b="1" i="0" dirty="0">
                        <a:latin typeface="Times New Roman" pitchFamily="18" charset="0"/>
                        <a:ea typeface="Calibri"/>
                        <a:cs typeface="Times New Roman" pitchFamily="18" charset="0"/>
                      </a:endParaRPr>
                    </a:p>
                  </a:txBody>
                  <a:tcPr marL="67009" marR="67009" marT="70112" marB="70112">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tabLst>
                          <a:tab pos="269875" algn="l"/>
                          <a:tab pos="539750" algn="l"/>
                          <a:tab pos="810260" algn="l"/>
                          <a:tab pos="6299835" algn="r"/>
                        </a:tabLst>
                      </a:pPr>
                      <a:r>
                        <a:rPr lang="kk-KZ" sz="1600" b="1" i="0">
                          <a:latin typeface="Times New Roman" pitchFamily="18" charset="0"/>
                          <a:ea typeface="Calibri"/>
                          <a:cs typeface="Times New Roman" pitchFamily="18" charset="0"/>
                        </a:rPr>
                        <a:t>Қосымша ақпарат</a:t>
                      </a:r>
                      <a:endParaRPr lang="ru-RU" sz="1600" b="1" i="0">
                        <a:latin typeface="Times New Roman" pitchFamily="18" charset="0"/>
                        <a:ea typeface="Calibri"/>
                        <a:cs typeface="Times New Roman" pitchFamily="18" charset="0"/>
                      </a:endParaRPr>
                    </a:p>
                  </a:txBody>
                  <a:tcPr marL="67009" marR="67009" marT="70112" marB="70112">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923491">
                <a:tc rowSpan="5">
                  <a:txBody>
                    <a:bodyPr/>
                    <a:lstStyle/>
                    <a:p>
                      <a:pPr algn="ctr">
                        <a:lnSpc>
                          <a:spcPct val="115000"/>
                        </a:lnSpc>
                        <a:spcAft>
                          <a:spcPts val="0"/>
                        </a:spcAft>
                      </a:pPr>
                      <a:r>
                        <a:rPr lang="kk-KZ" sz="1600" b="1" i="0" dirty="0">
                          <a:latin typeface="Times New Roman" pitchFamily="18" charset="0"/>
                          <a:ea typeface="Calibri"/>
                          <a:cs typeface="Times New Roman" pitchFamily="18" charset="0"/>
                        </a:rPr>
                        <a:t>2</a:t>
                      </a:r>
                      <a:endParaRPr lang="ru-RU" sz="1600" b="1" i="0" dirty="0">
                        <a:latin typeface="Times New Roman" pitchFamily="18" charset="0"/>
                        <a:ea typeface="Calibri"/>
                        <a:cs typeface="Times New Roman" pitchFamily="18" charset="0"/>
                      </a:endParaRPr>
                    </a:p>
                  </a:txBody>
                  <a:tcPr marL="67009" marR="67009" marT="70112" marB="70112">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lvl="0" indent="0" algn="l" defTabSz="914400" rtl="0" eaLnBrk="1" fontAlgn="auto" latinLnBrk="0" hangingPunct="1">
                        <a:lnSpc>
                          <a:spcPct val="115000"/>
                        </a:lnSpc>
                        <a:spcBef>
                          <a:spcPts val="0"/>
                        </a:spcBef>
                        <a:spcAft>
                          <a:spcPts val="0"/>
                        </a:spcAft>
                        <a:buClrTx/>
                        <a:buSzTx/>
                        <a:buFontTx/>
                        <a:buNone/>
                        <a:tabLst/>
                        <a:defRPr/>
                      </a:pPr>
                      <a:r>
                        <a:rPr kumimoji="0" lang="kk-KZ" sz="1600" b="1" i="0" kern="1200" dirty="0" smtClean="0">
                          <a:solidFill>
                            <a:schemeClr val="tx1"/>
                          </a:solidFill>
                          <a:latin typeface="Times New Roman" pitchFamily="18" charset="0"/>
                          <a:ea typeface="+mn-ea"/>
                          <a:cs typeface="Times New Roman" pitchFamily="18" charset="0"/>
                        </a:rPr>
                        <a:t>Мәтінді</a:t>
                      </a:r>
                      <a:r>
                        <a:rPr kumimoji="0" lang="kk-KZ" sz="1600" b="1" i="0" kern="1200" baseline="0" dirty="0" smtClean="0">
                          <a:solidFill>
                            <a:schemeClr val="tx1"/>
                          </a:solidFill>
                          <a:latin typeface="Times New Roman" pitchFamily="18" charset="0"/>
                          <a:ea typeface="+mn-ea"/>
                          <a:cs typeface="Times New Roman" pitchFamily="18" charset="0"/>
                        </a:rPr>
                        <a:t> түсініп оқиды.</a:t>
                      </a:r>
                      <a:endParaRPr kumimoji="0" lang="ru-RU" sz="1600" b="1" i="0" kern="1200" dirty="0" smtClean="0">
                        <a:solidFill>
                          <a:schemeClr val="tx1"/>
                        </a:solidFill>
                        <a:latin typeface="Times New Roman" pitchFamily="18" charset="0"/>
                        <a:ea typeface="+mn-ea"/>
                        <a:cs typeface="Times New Roman" pitchFamily="18" charset="0"/>
                      </a:endParaRPr>
                    </a:p>
                    <a:p>
                      <a:pPr>
                        <a:lnSpc>
                          <a:spcPct val="115000"/>
                        </a:lnSpc>
                        <a:spcAft>
                          <a:spcPts val="0"/>
                        </a:spcAft>
                      </a:pPr>
                      <a:endParaRPr lang="ru-RU" sz="1600" b="1" i="0" dirty="0">
                        <a:latin typeface="Times New Roman" pitchFamily="18" charset="0"/>
                        <a:ea typeface="Calibri"/>
                        <a:cs typeface="Times New Roman" pitchFamily="18" charset="0"/>
                      </a:endParaRPr>
                    </a:p>
                  </a:txBody>
                  <a:tcPr marL="67009" marR="67009" marT="70112" marB="70112">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kk-KZ" sz="1600" b="1" i="0" dirty="0">
                          <a:latin typeface="Times New Roman" pitchFamily="18" charset="0"/>
                          <a:ea typeface="Calibri"/>
                          <a:cs typeface="Times New Roman" pitchFamily="18" charset="0"/>
                        </a:rPr>
                        <a:t>1</a:t>
                      </a:r>
                      <a:endParaRPr lang="ru-RU" sz="1600" b="1" i="0" dirty="0">
                        <a:latin typeface="Times New Roman" pitchFamily="18" charset="0"/>
                        <a:ea typeface="Calibri"/>
                        <a:cs typeface="Times New Roman" pitchFamily="18" charset="0"/>
                      </a:endParaRPr>
                    </a:p>
                  </a:txBody>
                  <a:tcPr marL="67009" marR="67009" marT="70112" marB="70112">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tabLst>
                          <a:tab pos="269875" algn="l"/>
                          <a:tab pos="539750" algn="l"/>
                          <a:tab pos="810260" algn="l"/>
                          <a:tab pos="6299835" algn="r"/>
                        </a:tabLst>
                      </a:pPr>
                      <a:r>
                        <a:rPr lang="kk-KZ" sz="1600" b="1" i="0" dirty="0">
                          <a:latin typeface="Times New Roman" pitchFamily="18" charset="0"/>
                          <a:ea typeface="Calibri"/>
                          <a:cs typeface="Times New Roman" pitchFamily="18" charset="0"/>
                        </a:rPr>
                        <a:t>Сұрақтың мазмұнына сәйкес баламалы дұрыс жауап қабылданады. </a:t>
                      </a:r>
                      <a:endParaRPr lang="ru-RU" sz="1600" b="1" i="0" dirty="0">
                        <a:latin typeface="Times New Roman" pitchFamily="18" charset="0"/>
                        <a:ea typeface="Calibri"/>
                        <a:cs typeface="Times New Roman" pitchFamily="18" charset="0"/>
                      </a:endParaRPr>
                    </a:p>
                  </a:txBody>
                  <a:tcPr marL="67009" marR="67009" marT="70112" marB="70112">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074284">
                <a:tc vMerge="1">
                  <a:txBody>
                    <a:bodyPr/>
                    <a:lstStyle/>
                    <a:p>
                      <a:endParaRPr lang="ru-RU"/>
                    </a:p>
                  </a:txBody>
                  <a:tcPr/>
                </a:tc>
                <a:tc>
                  <a:txBody>
                    <a:bodyPr/>
                    <a:lstStyle/>
                    <a:p>
                      <a:r>
                        <a:rPr lang="kk-KZ" sz="1600" b="1" i="0" dirty="0" smtClean="0">
                          <a:latin typeface="Times New Roman" pitchFamily="18" charset="0"/>
                          <a:cs typeface="Times New Roman" pitchFamily="18" charset="0"/>
                        </a:rPr>
                        <a:t>Берілген</a:t>
                      </a:r>
                      <a:r>
                        <a:rPr lang="kk-KZ" sz="1600" b="1" i="0" baseline="0" dirty="0" smtClean="0">
                          <a:latin typeface="Times New Roman" pitchFamily="18" charset="0"/>
                          <a:cs typeface="Times New Roman" pitchFamily="18" charset="0"/>
                        </a:rPr>
                        <a:t> сұраққа жауап жазады.</a:t>
                      </a:r>
                    </a:p>
                    <a:p>
                      <a:r>
                        <a:rPr lang="kk-KZ" sz="1600" b="1" i="0" baseline="0" dirty="0" smtClean="0">
                          <a:latin typeface="Times New Roman" pitchFamily="18" charset="0"/>
                          <a:cs typeface="Times New Roman" pitchFamily="18" charset="0"/>
                        </a:rPr>
                        <a:t>- бірінші сұраққа</a:t>
                      </a:r>
                    </a:p>
                    <a:p>
                      <a:pPr marL="0" marR="0" indent="0" algn="l" defTabSz="914400" rtl="0" eaLnBrk="1" fontAlgn="auto" latinLnBrk="0" hangingPunct="1">
                        <a:lnSpc>
                          <a:spcPct val="100000"/>
                        </a:lnSpc>
                        <a:spcBef>
                          <a:spcPts val="0"/>
                        </a:spcBef>
                        <a:spcAft>
                          <a:spcPts val="0"/>
                        </a:spcAft>
                        <a:buClrTx/>
                        <a:buSzTx/>
                        <a:buFontTx/>
                        <a:buNone/>
                        <a:tabLst/>
                        <a:defRPr/>
                      </a:pPr>
                      <a:r>
                        <a:rPr lang="kk-KZ" sz="1600" b="1" i="0" dirty="0" smtClean="0">
                          <a:latin typeface="Times New Roman" pitchFamily="18" charset="0"/>
                          <a:cs typeface="Times New Roman" pitchFamily="18" charset="0"/>
                        </a:rPr>
                        <a:t>- екінші сұраққа</a:t>
                      </a:r>
                      <a:endParaRPr lang="ru-RU" sz="1600" b="1" i="0" dirty="0" smtClean="0">
                        <a:latin typeface="Times New Roman" pitchFamily="18" charset="0"/>
                        <a:cs typeface="Times New Roman" pitchFamily="18" charset="0"/>
                      </a:endParaRPr>
                    </a:p>
                  </a:txBody>
                  <a:tcPr marL="67009" marR="67009" marT="70112" marB="70112">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endParaRPr lang="kk-KZ" sz="1600" b="1" i="0" dirty="0" smtClean="0">
                        <a:latin typeface="Times New Roman" pitchFamily="18" charset="0"/>
                        <a:ea typeface="Calibri"/>
                        <a:cs typeface="Times New Roman" pitchFamily="18" charset="0"/>
                      </a:endParaRPr>
                    </a:p>
                    <a:p>
                      <a:pPr algn="ctr">
                        <a:lnSpc>
                          <a:spcPct val="115000"/>
                        </a:lnSpc>
                        <a:spcAft>
                          <a:spcPts val="0"/>
                        </a:spcAft>
                      </a:pPr>
                      <a:r>
                        <a:rPr lang="kk-KZ" sz="1600" b="1" i="0" dirty="0" smtClean="0">
                          <a:latin typeface="Times New Roman" pitchFamily="18" charset="0"/>
                          <a:ea typeface="Calibri"/>
                          <a:cs typeface="Times New Roman" pitchFamily="18" charset="0"/>
                        </a:rPr>
                        <a:t>1</a:t>
                      </a:r>
                    </a:p>
                    <a:p>
                      <a:pPr algn="ctr">
                        <a:lnSpc>
                          <a:spcPct val="115000"/>
                        </a:lnSpc>
                        <a:spcAft>
                          <a:spcPts val="0"/>
                        </a:spcAft>
                      </a:pPr>
                      <a:endParaRPr lang="ru-RU" sz="1600" b="1" i="0" dirty="0">
                        <a:latin typeface="Times New Roman" pitchFamily="18" charset="0"/>
                        <a:ea typeface="Calibri"/>
                        <a:cs typeface="Times New Roman" pitchFamily="18" charset="0"/>
                      </a:endParaRPr>
                    </a:p>
                  </a:txBody>
                  <a:tcPr marL="67009" marR="67009" marT="70112" marB="70112">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tabLst>
                          <a:tab pos="269875" algn="l"/>
                          <a:tab pos="539750" algn="l"/>
                          <a:tab pos="810260" algn="l"/>
                          <a:tab pos="6299835" algn="r"/>
                        </a:tabLst>
                      </a:pPr>
                      <a:endParaRPr lang="kk-KZ" sz="1600" b="1" i="0" dirty="0">
                        <a:latin typeface="Times New Roman" pitchFamily="18" charset="0"/>
                        <a:ea typeface="Calibri"/>
                        <a:cs typeface="Times New Roman" pitchFamily="18" charset="0"/>
                      </a:endParaRPr>
                    </a:p>
                  </a:txBody>
                  <a:tcPr marL="67009" marR="67009" marT="70112" marB="70112">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839472">
                <a:tc vMerge="1">
                  <a:txBody>
                    <a:bodyPr/>
                    <a:lstStyle/>
                    <a:p>
                      <a:endParaRPr lang="ru-RU"/>
                    </a:p>
                  </a:txBody>
                  <a:tcPr/>
                </a:tc>
                <a:tc>
                  <a:txBody>
                    <a:bodyPr/>
                    <a:lstStyle/>
                    <a:p>
                      <a:r>
                        <a:rPr lang="kk-KZ" sz="1600" b="1" i="0" dirty="0" smtClean="0">
                          <a:latin typeface="Times New Roman" pitchFamily="18" charset="0"/>
                          <a:cs typeface="Times New Roman" pitchFamily="18" charset="0"/>
                        </a:rPr>
                        <a:t>Мәтіннің мазмұнына сәйкес келетін мақалды белгілейді.</a:t>
                      </a:r>
                      <a:endParaRPr lang="ru-RU" sz="1600" b="1" i="0" dirty="0">
                        <a:latin typeface="Times New Roman" pitchFamily="18" charset="0"/>
                        <a:cs typeface="Times New Roman" pitchFamily="18" charset="0"/>
                      </a:endParaRPr>
                    </a:p>
                  </a:txBody>
                  <a:tcPr marL="67009" marR="67009" marT="70112" marB="70112">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kk-KZ" sz="1600" b="1" i="0" dirty="0">
                          <a:latin typeface="Times New Roman" pitchFamily="18" charset="0"/>
                          <a:ea typeface="Calibri"/>
                          <a:cs typeface="Times New Roman" pitchFamily="18" charset="0"/>
                        </a:rPr>
                        <a:t>1</a:t>
                      </a:r>
                      <a:endParaRPr lang="ru-RU" sz="1600" b="1" i="0" dirty="0">
                        <a:latin typeface="Times New Roman" pitchFamily="18" charset="0"/>
                        <a:ea typeface="Calibri"/>
                        <a:cs typeface="Times New Roman" pitchFamily="18" charset="0"/>
                      </a:endParaRPr>
                    </a:p>
                  </a:txBody>
                  <a:tcPr marL="67009" marR="67009" marT="70112" marB="70112">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tabLst>
                          <a:tab pos="269875" algn="l"/>
                          <a:tab pos="539750" algn="l"/>
                          <a:tab pos="810260" algn="l"/>
                          <a:tab pos="6299835" algn="r"/>
                        </a:tabLst>
                      </a:pPr>
                      <a:endParaRPr lang="kk-KZ" sz="1600" b="1" i="0" dirty="0">
                        <a:latin typeface="Times New Roman" pitchFamily="18" charset="0"/>
                        <a:ea typeface="Calibri"/>
                        <a:cs typeface="Times New Roman" pitchFamily="18" charset="0"/>
                      </a:endParaRPr>
                    </a:p>
                  </a:txBody>
                  <a:tcPr marL="67009" marR="67009" marT="70112" marB="70112">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839472">
                <a:tc vMerge="1">
                  <a:txBody>
                    <a:bodyPr/>
                    <a:lstStyle/>
                    <a:p>
                      <a:endParaRPr lang="ru-RU"/>
                    </a:p>
                  </a:txBody>
                  <a:tcPr/>
                </a:tc>
                <a:tc>
                  <a:txBody>
                    <a:bodyPr/>
                    <a:lstStyle/>
                    <a:p>
                      <a:r>
                        <a:rPr lang="kk-KZ" sz="1600" b="1" i="0" dirty="0" smtClean="0">
                          <a:latin typeface="Times New Roman" pitchFamily="18" charset="0"/>
                          <a:cs typeface="Times New Roman" pitchFamily="18" charset="0"/>
                        </a:rPr>
                        <a:t>Мәтіннен</a:t>
                      </a:r>
                      <a:r>
                        <a:rPr lang="kk-KZ" sz="1600" b="1" i="0" baseline="0" dirty="0" smtClean="0">
                          <a:latin typeface="Times New Roman" pitchFamily="18" charset="0"/>
                          <a:cs typeface="Times New Roman" pitchFamily="18" charset="0"/>
                        </a:rPr>
                        <a:t> дара сын есім, сан есімдерді теріп жазады.</a:t>
                      </a:r>
                      <a:endParaRPr lang="ru-RU" sz="1600" b="1" i="0" dirty="0">
                        <a:latin typeface="Times New Roman" pitchFamily="18" charset="0"/>
                        <a:cs typeface="Times New Roman" pitchFamily="18" charset="0"/>
                      </a:endParaRPr>
                    </a:p>
                  </a:txBody>
                  <a:tcPr marL="67009" marR="67009" marT="70112" marB="70112">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kk-KZ" sz="1600" b="1" i="0" dirty="0">
                          <a:latin typeface="Times New Roman" pitchFamily="18" charset="0"/>
                          <a:ea typeface="Calibri"/>
                          <a:cs typeface="Times New Roman" pitchFamily="18" charset="0"/>
                        </a:rPr>
                        <a:t>1</a:t>
                      </a:r>
                      <a:endParaRPr lang="ru-RU" sz="1600" b="1" i="0" dirty="0">
                        <a:latin typeface="Times New Roman" pitchFamily="18" charset="0"/>
                        <a:ea typeface="Calibri"/>
                        <a:cs typeface="Times New Roman" pitchFamily="18" charset="0"/>
                      </a:endParaRPr>
                    </a:p>
                  </a:txBody>
                  <a:tcPr marL="67009" marR="67009" marT="70112" marB="70112">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tabLst>
                          <a:tab pos="269875" algn="l"/>
                          <a:tab pos="539750" algn="l"/>
                          <a:tab pos="810260" algn="l"/>
                          <a:tab pos="6299835" algn="r"/>
                        </a:tabLst>
                      </a:pPr>
                      <a:endParaRPr lang="kk-KZ" sz="1600" b="1" i="0" dirty="0">
                        <a:latin typeface="Times New Roman" pitchFamily="18" charset="0"/>
                        <a:ea typeface="Calibri"/>
                        <a:cs typeface="Times New Roman" pitchFamily="18" charset="0"/>
                      </a:endParaRPr>
                    </a:p>
                  </a:txBody>
                  <a:tcPr marL="67009" marR="67009" marT="70112" marB="70112">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839472">
                <a:tc vMerge="1">
                  <a:txBody>
                    <a:bodyPr/>
                    <a:lstStyle/>
                    <a:p>
                      <a:endParaRPr lang="ru-RU"/>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kk-KZ" sz="1600" b="1" i="0" dirty="0" smtClean="0">
                          <a:latin typeface="Times New Roman" pitchFamily="18" charset="0"/>
                          <a:cs typeface="Times New Roman" pitchFamily="18" charset="0"/>
                        </a:rPr>
                        <a:t>Мәтіннен</a:t>
                      </a:r>
                      <a:r>
                        <a:rPr lang="kk-KZ" sz="1600" b="1" i="0" baseline="0" dirty="0" smtClean="0">
                          <a:latin typeface="Times New Roman" pitchFamily="18" charset="0"/>
                          <a:cs typeface="Times New Roman" pitchFamily="18" charset="0"/>
                        </a:rPr>
                        <a:t> күрделі сын есім, сан есімдерді теріп жазады.</a:t>
                      </a:r>
                      <a:endParaRPr lang="ru-RU" sz="1600" b="1" i="0" dirty="0" smtClean="0">
                        <a:latin typeface="Times New Roman" pitchFamily="18" charset="0"/>
                        <a:cs typeface="Times New Roman" pitchFamily="18" charset="0"/>
                      </a:endParaRPr>
                    </a:p>
                  </a:txBody>
                  <a:tcPr marL="67009" marR="67009" marT="70112" marB="70112">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kk-KZ" sz="1600" b="1" i="0" dirty="0">
                          <a:latin typeface="Times New Roman" pitchFamily="18" charset="0"/>
                          <a:ea typeface="Calibri"/>
                          <a:cs typeface="Times New Roman" pitchFamily="18" charset="0"/>
                        </a:rPr>
                        <a:t>1</a:t>
                      </a:r>
                      <a:endParaRPr lang="ru-RU" sz="1600" b="1" i="0" dirty="0">
                        <a:latin typeface="Times New Roman" pitchFamily="18" charset="0"/>
                        <a:ea typeface="Calibri"/>
                        <a:cs typeface="Times New Roman" pitchFamily="18" charset="0"/>
                      </a:endParaRPr>
                    </a:p>
                  </a:txBody>
                  <a:tcPr marL="67009" marR="67009" marT="70112" marB="70112">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tabLst>
                          <a:tab pos="269875" algn="l"/>
                          <a:tab pos="539750" algn="l"/>
                          <a:tab pos="810260" algn="l"/>
                          <a:tab pos="6299835" algn="r"/>
                        </a:tabLst>
                      </a:pPr>
                      <a:endParaRPr lang="kk-KZ" sz="1600" b="1" i="0" dirty="0">
                        <a:latin typeface="Times New Roman" pitchFamily="18" charset="0"/>
                        <a:ea typeface="Calibri"/>
                        <a:cs typeface="Times New Roman" pitchFamily="18" charset="0"/>
                      </a:endParaRPr>
                    </a:p>
                  </a:txBody>
                  <a:tcPr marL="67009" marR="67009" marT="70112" marB="70112">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05068">
                <a:tc gridSpan="2">
                  <a:txBody>
                    <a:bodyPr/>
                    <a:lstStyle/>
                    <a:p>
                      <a:pPr>
                        <a:lnSpc>
                          <a:spcPct val="115000"/>
                        </a:lnSpc>
                        <a:spcAft>
                          <a:spcPts val="0"/>
                        </a:spcAft>
                      </a:pPr>
                      <a:r>
                        <a:rPr lang="kk-KZ" sz="1600" b="1" i="0" dirty="0" smtClean="0">
                          <a:latin typeface="Times New Roman" pitchFamily="18" charset="0"/>
                          <a:ea typeface="Calibri"/>
                          <a:cs typeface="Times New Roman" pitchFamily="18" charset="0"/>
                        </a:rPr>
                        <a:t>                                                           Барлығы </a:t>
                      </a:r>
                      <a:endParaRPr lang="ru-RU" sz="1600" b="1" i="0" dirty="0">
                        <a:latin typeface="Times New Roman" pitchFamily="18" charset="0"/>
                        <a:ea typeface="Calibri"/>
                        <a:cs typeface="Times New Roman" pitchFamily="18" charset="0"/>
                      </a:endParaRPr>
                    </a:p>
                  </a:txBody>
                  <a:tcPr marL="67009" marR="67009" marT="70112" marB="70112">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ru-RU"/>
                    </a:p>
                  </a:txBody>
                  <a:tcPr/>
                </a:tc>
                <a:tc>
                  <a:txBody>
                    <a:bodyPr/>
                    <a:lstStyle/>
                    <a:p>
                      <a:pPr algn="ctr">
                        <a:lnSpc>
                          <a:spcPct val="115000"/>
                        </a:lnSpc>
                        <a:spcAft>
                          <a:spcPts val="0"/>
                        </a:spcAft>
                      </a:pPr>
                      <a:r>
                        <a:rPr lang="kk-KZ" sz="1600" b="1" i="0" dirty="0">
                          <a:latin typeface="Times New Roman" pitchFamily="18" charset="0"/>
                          <a:ea typeface="Calibri"/>
                          <a:cs typeface="Times New Roman" pitchFamily="18" charset="0"/>
                        </a:rPr>
                        <a:t>5</a:t>
                      </a:r>
                      <a:endParaRPr lang="ru-RU" sz="1600" b="1" i="0" dirty="0">
                        <a:latin typeface="Times New Roman" pitchFamily="18" charset="0"/>
                        <a:ea typeface="Calibri"/>
                        <a:cs typeface="Times New Roman" pitchFamily="18" charset="0"/>
                      </a:endParaRPr>
                    </a:p>
                  </a:txBody>
                  <a:tcPr marL="67009" marR="67009" marT="70112" marB="70112">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tabLst>
                          <a:tab pos="269875" algn="l"/>
                          <a:tab pos="539750" algn="l"/>
                          <a:tab pos="810260" algn="l"/>
                          <a:tab pos="6299835" algn="r"/>
                        </a:tabLst>
                      </a:pPr>
                      <a:endParaRPr lang="kk-KZ" sz="1600" b="1" i="0" dirty="0">
                        <a:latin typeface="Times New Roman" pitchFamily="18" charset="0"/>
                        <a:ea typeface="Calibri"/>
                        <a:cs typeface="Times New Roman" pitchFamily="18" charset="0"/>
                      </a:endParaRPr>
                    </a:p>
                  </a:txBody>
                  <a:tcPr marL="67009" marR="67009" marT="70112" marB="70112">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5" name="Прямоугольник 4"/>
          <p:cNvSpPr/>
          <p:nvPr/>
        </p:nvSpPr>
        <p:spPr>
          <a:xfrm>
            <a:off x="500034" y="214290"/>
            <a:ext cx="6357966" cy="1077218"/>
          </a:xfrm>
          <a:prstGeom prst="rect">
            <a:avLst/>
          </a:prstGeom>
        </p:spPr>
        <p:txBody>
          <a:bodyPr wrap="square">
            <a:spAutoFit/>
          </a:bodyPr>
          <a:lstStyle/>
          <a:p>
            <a:r>
              <a:rPr lang="kk-KZ" sz="3200" b="1" i="1" dirty="0" smtClean="0">
                <a:solidFill>
                  <a:srgbClr val="0070C0"/>
                </a:solidFill>
                <a:latin typeface="Times New Roman" pitchFamily="18" charset="0"/>
                <a:cs typeface="Times New Roman" pitchFamily="18" charset="0"/>
              </a:rPr>
              <a:t>Балл қою кестесі</a:t>
            </a:r>
            <a:r>
              <a:rPr lang="ru-RU" sz="3200" b="1" i="1" dirty="0" smtClean="0">
                <a:latin typeface="Times New Roman" pitchFamily="18" charset="0"/>
                <a:cs typeface="Times New Roman" pitchFamily="18" charset="0"/>
              </a:rPr>
              <a:t/>
            </a:r>
            <a:br>
              <a:rPr lang="ru-RU" sz="3200" b="1" i="1" dirty="0" smtClean="0">
                <a:latin typeface="Times New Roman" pitchFamily="18" charset="0"/>
                <a:cs typeface="Times New Roman" pitchFamily="18" charset="0"/>
              </a:rPr>
            </a:br>
            <a:endParaRPr lang="ru-RU" sz="3200" b="1" i="1"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285728"/>
            <a:ext cx="8329642" cy="6000792"/>
          </a:xfrm>
        </p:spPr>
        <p:txBody>
          <a:bodyPr>
            <a:normAutofit fontScale="25000" lnSpcReduction="20000"/>
          </a:bodyPr>
          <a:lstStyle/>
          <a:p>
            <a:pPr>
              <a:buNone/>
            </a:pPr>
            <a:endParaRPr lang="kk-KZ" sz="3400" b="1" i="1" dirty="0" smtClean="0">
              <a:solidFill>
                <a:srgbClr val="0070C0"/>
              </a:solidFill>
              <a:latin typeface="Times New Roman" pitchFamily="18" charset="0"/>
              <a:cs typeface="Times New Roman" pitchFamily="18" charset="0"/>
            </a:endParaRPr>
          </a:p>
          <a:p>
            <a:pPr>
              <a:buNone/>
            </a:pPr>
            <a:r>
              <a:rPr lang="kk-KZ" sz="11200" b="1" i="1" dirty="0" smtClean="0">
                <a:solidFill>
                  <a:srgbClr val="00B0F0"/>
                </a:solidFill>
                <a:latin typeface="Times New Roman" pitchFamily="18" charset="0"/>
                <a:cs typeface="Times New Roman" pitchFamily="18" charset="0"/>
              </a:rPr>
              <a:t>Жазылым </a:t>
            </a:r>
            <a:endParaRPr lang="ru-RU" sz="11200" b="1" i="1" dirty="0" smtClean="0">
              <a:solidFill>
                <a:srgbClr val="00B0F0"/>
              </a:solidFill>
              <a:latin typeface="Times New Roman" pitchFamily="18" charset="0"/>
              <a:cs typeface="Times New Roman" pitchFamily="18" charset="0"/>
            </a:endParaRPr>
          </a:p>
          <a:p>
            <a:pPr>
              <a:buNone/>
            </a:pPr>
            <a:r>
              <a:rPr lang="kk-KZ" sz="4500" b="1" i="1" dirty="0" smtClean="0">
                <a:solidFill>
                  <a:srgbClr val="0070C0"/>
                </a:solidFill>
                <a:latin typeface="Times New Roman" pitchFamily="18" charset="0"/>
                <a:cs typeface="Times New Roman" pitchFamily="18" charset="0"/>
              </a:rPr>
              <a:t> </a:t>
            </a:r>
            <a:r>
              <a:rPr lang="kk-KZ" sz="9600" b="1" i="1" dirty="0" smtClean="0">
                <a:solidFill>
                  <a:srgbClr val="002060"/>
                </a:solidFill>
                <a:latin typeface="Times New Roman" pitchFamily="18" charset="0"/>
                <a:cs typeface="Times New Roman" pitchFamily="18" charset="0"/>
              </a:rPr>
              <a:t>3. Берілген суреттердің біреуін таңда. Сызбаға сүйеніп, сурет бойынша әңгімелеу мәтінін құрастырып жаз.                                                              </a:t>
            </a:r>
            <a:endParaRPr lang="ru-RU" sz="9600" b="1" i="1" dirty="0" smtClean="0">
              <a:solidFill>
                <a:srgbClr val="002060"/>
              </a:solidFill>
              <a:latin typeface="Times New Roman" pitchFamily="18" charset="0"/>
              <a:cs typeface="Times New Roman" pitchFamily="18" charset="0"/>
            </a:endParaRPr>
          </a:p>
          <a:p>
            <a:pPr>
              <a:buNone/>
            </a:pPr>
            <a:r>
              <a:rPr lang="kk-KZ" sz="9600" b="1" i="1" dirty="0" smtClean="0">
                <a:solidFill>
                  <a:srgbClr val="002060"/>
                </a:solidFill>
                <a:latin typeface="Times New Roman" pitchFamily="18" charset="0"/>
                <a:cs typeface="Times New Roman" pitchFamily="18" charset="0"/>
              </a:rPr>
              <a:t> </a:t>
            </a:r>
            <a:endParaRPr lang="ru-RU" sz="9600" b="1" i="1" dirty="0" smtClean="0">
              <a:solidFill>
                <a:srgbClr val="002060"/>
              </a:solidFill>
              <a:latin typeface="Times New Roman" pitchFamily="18" charset="0"/>
              <a:cs typeface="Times New Roman" pitchFamily="18" charset="0"/>
            </a:endParaRPr>
          </a:p>
          <a:p>
            <a:pPr>
              <a:buNone/>
            </a:pPr>
            <a:r>
              <a:rPr lang="kk-KZ" sz="3100" b="1" i="1" dirty="0" smtClean="0">
                <a:solidFill>
                  <a:srgbClr val="002060"/>
                </a:solidFill>
                <a:latin typeface="Times New Roman" pitchFamily="18" charset="0"/>
                <a:cs typeface="Times New Roman" pitchFamily="18" charset="0"/>
              </a:rPr>
              <a:t> </a:t>
            </a:r>
            <a:endParaRPr lang="ru-RU" sz="3100" b="1" i="1" dirty="0" smtClean="0">
              <a:solidFill>
                <a:srgbClr val="002060"/>
              </a:solidFill>
              <a:latin typeface="Times New Roman" pitchFamily="18" charset="0"/>
              <a:cs typeface="Times New Roman" pitchFamily="18" charset="0"/>
            </a:endParaRPr>
          </a:p>
          <a:p>
            <a:pPr>
              <a:buNone/>
            </a:pPr>
            <a:r>
              <a:rPr lang="kk-KZ" sz="3100" b="1" i="1" dirty="0" smtClean="0">
                <a:solidFill>
                  <a:srgbClr val="002060"/>
                </a:solidFill>
                <a:latin typeface="Times New Roman" pitchFamily="18" charset="0"/>
                <a:cs typeface="Times New Roman" pitchFamily="18" charset="0"/>
              </a:rPr>
              <a:t> </a:t>
            </a:r>
            <a:endParaRPr lang="ru-RU" sz="3100" b="1" i="1" dirty="0" smtClean="0">
              <a:solidFill>
                <a:srgbClr val="002060"/>
              </a:solidFill>
              <a:latin typeface="Times New Roman" pitchFamily="18" charset="0"/>
              <a:cs typeface="Times New Roman" pitchFamily="18" charset="0"/>
            </a:endParaRPr>
          </a:p>
          <a:p>
            <a:endParaRPr lang="ru-RU" sz="3100" b="1" i="1" dirty="0" smtClean="0">
              <a:solidFill>
                <a:srgbClr val="002060"/>
              </a:solidFill>
              <a:latin typeface="Times New Roman" pitchFamily="18" charset="0"/>
              <a:cs typeface="Times New Roman" pitchFamily="18" charset="0"/>
            </a:endParaRPr>
          </a:p>
          <a:p>
            <a:pPr>
              <a:buNone/>
            </a:pPr>
            <a:r>
              <a:rPr lang="kk-KZ" sz="3100" b="1" i="1" dirty="0" smtClean="0">
                <a:solidFill>
                  <a:srgbClr val="002060"/>
                </a:solidFill>
                <a:latin typeface="Times New Roman" pitchFamily="18" charset="0"/>
                <a:cs typeface="Times New Roman" pitchFamily="18" charset="0"/>
              </a:rPr>
              <a:t> </a:t>
            </a:r>
            <a:endParaRPr lang="ru-RU" sz="3100" b="1" i="1" dirty="0" smtClean="0">
              <a:solidFill>
                <a:srgbClr val="002060"/>
              </a:solidFill>
              <a:latin typeface="Times New Roman" pitchFamily="18" charset="0"/>
              <a:cs typeface="Times New Roman" pitchFamily="18" charset="0"/>
            </a:endParaRPr>
          </a:p>
          <a:p>
            <a:pPr>
              <a:buNone/>
            </a:pPr>
            <a:r>
              <a:rPr lang="kk-KZ" sz="3100" b="1" i="1" dirty="0" smtClean="0">
                <a:solidFill>
                  <a:srgbClr val="002060"/>
                </a:solidFill>
                <a:latin typeface="Times New Roman" pitchFamily="18" charset="0"/>
                <a:cs typeface="Times New Roman" pitchFamily="18" charset="0"/>
              </a:rPr>
              <a:t> </a:t>
            </a:r>
            <a:endParaRPr lang="ru-RU" sz="3100" b="1" i="1" dirty="0" smtClean="0">
              <a:solidFill>
                <a:srgbClr val="002060"/>
              </a:solidFill>
              <a:latin typeface="Times New Roman" pitchFamily="18" charset="0"/>
              <a:cs typeface="Times New Roman" pitchFamily="18" charset="0"/>
            </a:endParaRPr>
          </a:p>
          <a:p>
            <a:pPr>
              <a:buNone/>
            </a:pPr>
            <a:r>
              <a:rPr lang="kk-KZ" sz="3100" b="1" i="1" dirty="0" smtClean="0">
                <a:solidFill>
                  <a:srgbClr val="002060"/>
                </a:solidFill>
                <a:latin typeface="Times New Roman" pitchFamily="18" charset="0"/>
                <a:cs typeface="Times New Roman" pitchFamily="18" charset="0"/>
              </a:rPr>
              <a:t> </a:t>
            </a:r>
            <a:endParaRPr lang="ru-RU" sz="3100" b="1" i="1" dirty="0" smtClean="0">
              <a:solidFill>
                <a:srgbClr val="002060"/>
              </a:solidFill>
              <a:latin typeface="Times New Roman" pitchFamily="18" charset="0"/>
              <a:cs typeface="Times New Roman" pitchFamily="18" charset="0"/>
            </a:endParaRPr>
          </a:p>
          <a:p>
            <a:pPr>
              <a:buNone/>
            </a:pPr>
            <a:endParaRPr lang="kk-KZ" sz="3100" b="1" i="1" dirty="0" smtClean="0">
              <a:solidFill>
                <a:srgbClr val="002060"/>
              </a:solidFill>
              <a:latin typeface="Times New Roman" pitchFamily="18" charset="0"/>
              <a:cs typeface="Times New Roman" pitchFamily="18" charset="0"/>
            </a:endParaRPr>
          </a:p>
          <a:p>
            <a:pPr>
              <a:buNone/>
            </a:pPr>
            <a:endParaRPr lang="kk-KZ" sz="3100" b="1" i="1" dirty="0" smtClean="0">
              <a:solidFill>
                <a:srgbClr val="002060"/>
              </a:solidFill>
              <a:latin typeface="Times New Roman" pitchFamily="18" charset="0"/>
              <a:cs typeface="Times New Roman" pitchFamily="18" charset="0"/>
            </a:endParaRPr>
          </a:p>
          <a:p>
            <a:pPr>
              <a:buNone/>
            </a:pPr>
            <a:endParaRPr lang="kk-KZ" sz="3100" b="1" i="1" dirty="0" smtClean="0">
              <a:solidFill>
                <a:srgbClr val="002060"/>
              </a:solidFill>
              <a:latin typeface="Times New Roman" pitchFamily="18" charset="0"/>
              <a:cs typeface="Times New Roman" pitchFamily="18" charset="0"/>
            </a:endParaRPr>
          </a:p>
          <a:p>
            <a:pPr>
              <a:buNone/>
            </a:pPr>
            <a:endParaRPr lang="kk-KZ" sz="3100" b="1" i="1" dirty="0" smtClean="0">
              <a:solidFill>
                <a:srgbClr val="002060"/>
              </a:solidFill>
              <a:latin typeface="Times New Roman" pitchFamily="18" charset="0"/>
              <a:cs typeface="Times New Roman" pitchFamily="18" charset="0"/>
            </a:endParaRPr>
          </a:p>
          <a:p>
            <a:pPr>
              <a:buNone/>
            </a:pPr>
            <a:endParaRPr lang="kk-KZ" sz="3100" b="1" i="1" dirty="0" smtClean="0">
              <a:solidFill>
                <a:srgbClr val="002060"/>
              </a:solidFill>
              <a:latin typeface="Times New Roman" pitchFamily="18" charset="0"/>
              <a:cs typeface="Times New Roman" pitchFamily="18" charset="0"/>
            </a:endParaRPr>
          </a:p>
          <a:p>
            <a:pPr>
              <a:buNone/>
            </a:pPr>
            <a:endParaRPr lang="kk-KZ" sz="3100" b="1" i="1" dirty="0" smtClean="0">
              <a:solidFill>
                <a:srgbClr val="002060"/>
              </a:solidFill>
              <a:latin typeface="Times New Roman" pitchFamily="18" charset="0"/>
              <a:cs typeface="Times New Roman" pitchFamily="18" charset="0"/>
            </a:endParaRPr>
          </a:p>
          <a:p>
            <a:pPr>
              <a:buNone/>
            </a:pPr>
            <a:endParaRPr lang="kk-KZ" sz="3100" b="1" i="1" dirty="0" smtClean="0">
              <a:solidFill>
                <a:srgbClr val="002060"/>
              </a:solidFill>
              <a:latin typeface="Times New Roman" pitchFamily="18" charset="0"/>
              <a:cs typeface="Times New Roman" pitchFamily="18" charset="0"/>
            </a:endParaRPr>
          </a:p>
          <a:p>
            <a:pPr>
              <a:buNone/>
            </a:pPr>
            <a:endParaRPr lang="kk-KZ" sz="3100" b="1" i="1" dirty="0" smtClean="0">
              <a:solidFill>
                <a:srgbClr val="002060"/>
              </a:solidFill>
              <a:latin typeface="Times New Roman" pitchFamily="18" charset="0"/>
              <a:cs typeface="Times New Roman" pitchFamily="18" charset="0"/>
            </a:endParaRPr>
          </a:p>
          <a:p>
            <a:pPr>
              <a:buNone/>
            </a:pPr>
            <a:endParaRPr lang="kk-KZ" sz="3100" b="1" i="1" dirty="0" smtClean="0">
              <a:solidFill>
                <a:srgbClr val="002060"/>
              </a:solidFill>
              <a:latin typeface="Times New Roman" pitchFamily="18" charset="0"/>
              <a:cs typeface="Times New Roman" pitchFamily="18" charset="0"/>
            </a:endParaRPr>
          </a:p>
          <a:p>
            <a:pPr>
              <a:buNone/>
            </a:pPr>
            <a:endParaRPr lang="kk-KZ" sz="3100" b="1" i="1" dirty="0" smtClean="0">
              <a:solidFill>
                <a:srgbClr val="002060"/>
              </a:solidFill>
              <a:latin typeface="Times New Roman" pitchFamily="18" charset="0"/>
              <a:cs typeface="Times New Roman" pitchFamily="18" charset="0"/>
            </a:endParaRPr>
          </a:p>
          <a:p>
            <a:pPr>
              <a:buNone/>
            </a:pPr>
            <a:endParaRPr lang="kk-KZ" sz="3100" b="1" i="1" dirty="0" smtClean="0">
              <a:solidFill>
                <a:srgbClr val="002060"/>
              </a:solidFill>
              <a:latin typeface="Times New Roman" pitchFamily="18" charset="0"/>
              <a:cs typeface="Times New Roman" pitchFamily="18" charset="0"/>
            </a:endParaRPr>
          </a:p>
          <a:p>
            <a:pPr>
              <a:buNone/>
            </a:pPr>
            <a:endParaRPr lang="kk-KZ" sz="3100" b="1" i="1" dirty="0" smtClean="0">
              <a:solidFill>
                <a:srgbClr val="002060"/>
              </a:solidFill>
              <a:latin typeface="Times New Roman" pitchFamily="18" charset="0"/>
              <a:cs typeface="Times New Roman" pitchFamily="18" charset="0"/>
            </a:endParaRPr>
          </a:p>
          <a:p>
            <a:pPr>
              <a:buNone/>
            </a:pPr>
            <a:endParaRPr lang="kk-KZ" sz="3100" b="1" i="1" dirty="0" smtClean="0">
              <a:solidFill>
                <a:srgbClr val="002060"/>
              </a:solidFill>
              <a:latin typeface="Times New Roman" pitchFamily="18" charset="0"/>
              <a:cs typeface="Times New Roman" pitchFamily="18" charset="0"/>
            </a:endParaRPr>
          </a:p>
          <a:p>
            <a:pPr>
              <a:buNone/>
            </a:pPr>
            <a:endParaRPr lang="kk-KZ" sz="3100" b="1" i="1" dirty="0" smtClean="0">
              <a:solidFill>
                <a:srgbClr val="002060"/>
              </a:solidFill>
              <a:latin typeface="Times New Roman" pitchFamily="18" charset="0"/>
              <a:cs typeface="Times New Roman" pitchFamily="18" charset="0"/>
            </a:endParaRPr>
          </a:p>
          <a:p>
            <a:pPr>
              <a:buNone/>
            </a:pPr>
            <a:endParaRPr lang="kk-KZ" sz="3100" b="1" i="1" dirty="0" smtClean="0">
              <a:solidFill>
                <a:srgbClr val="002060"/>
              </a:solidFill>
              <a:latin typeface="Times New Roman" pitchFamily="18" charset="0"/>
              <a:cs typeface="Times New Roman" pitchFamily="18" charset="0"/>
            </a:endParaRPr>
          </a:p>
          <a:p>
            <a:pPr>
              <a:buNone/>
            </a:pPr>
            <a:endParaRPr lang="kk-KZ" sz="3100" b="1" i="1" dirty="0" smtClean="0">
              <a:solidFill>
                <a:srgbClr val="002060"/>
              </a:solidFill>
              <a:latin typeface="Times New Roman" pitchFamily="18" charset="0"/>
              <a:cs typeface="Times New Roman" pitchFamily="18" charset="0"/>
            </a:endParaRPr>
          </a:p>
          <a:p>
            <a:pPr>
              <a:buNone/>
            </a:pPr>
            <a:endParaRPr lang="kk-KZ" sz="3100" b="1" i="1" dirty="0" smtClean="0">
              <a:solidFill>
                <a:srgbClr val="002060"/>
              </a:solidFill>
              <a:latin typeface="Times New Roman" pitchFamily="18" charset="0"/>
              <a:cs typeface="Times New Roman" pitchFamily="18" charset="0"/>
            </a:endParaRPr>
          </a:p>
          <a:p>
            <a:pPr>
              <a:buNone/>
            </a:pPr>
            <a:endParaRPr lang="kk-KZ" sz="3100" b="1" i="1" dirty="0" smtClean="0">
              <a:solidFill>
                <a:srgbClr val="002060"/>
              </a:solidFill>
              <a:latin typeface="Times New Roman" pitchFamily="18" charset="0"/>
              <a:cs typeface="Times New Roman" pitchFamily="18" charset="0"/>
            </a:endParaRPr>
          </a:p>
          <a:p>
            <a:pPr>
              <a:buNone/>
            </a:pPr>
            <a:endParaRPr lang="kk-KZ" sz="3100" b="1" i="1" dirty="0" smtClean="0">
              <a:solidFill>
                <a:srgbClr val="002060"/>
              </a:solidFill>
              <a:latin typeface="Times New Roman" pitchFamily="18" charset="0"/>
              <a:cs typeface="Times New Roman" pitchFamily="18" charset="0"/>
            </a:endParaRPr>
          </a:p>
          <a:p>
            <a:pPr>
              <a:buNone/>
            </a:pPr>
            <a:endParaRPr lang="kk-KZ" sz="3100" b="1" i="1" dirty="0" smtClean="0">
              <a:solidFill>
                <a:srgbClr val="002060"/>
              </a:solidFill>
              <a:latin typeface="Times New Roman" pitchFamily="18" charset="0"/>
              <a:cs typeface="Times New Roman" pitchFamily="18" charset="0"/>
            </a:endParaRPr>
          </a:p>
          <a:p>
            <a:pPr>
              <a:buNone/>
            </a:pPr>
            <a:endParaRPr lang="ru-RU" sz="800" dirty="0" smtClean="0"/>
          </a:p>
          <a:p>
            <a:pPr>
              <a:buNone/>
            </a:pPr>
            <a:r>
              <a:rPr lang="ru-RU" sz="3100" b="1" i="1" dirty="0" smtClean="0">
                <a:solidFill>
                  <a:srgbClr val="002060"/>
                </a:solidFill>
                <a:latin typeface="Times New Roman" pitchFamily="18" charset="0"/>
                <a:cs typeface="Times New Roman" pitchFamily="18" charset="0"/>
              </a:rPr>
              <a:t> </a:t>
            </a:r>
            <a:r>
              <a:rPr lang="kk-KZ" sz="3100" b="1" i="1" dirty="0" smtClean="0">
                <a:solidFill>
                  <a:srgbClr val="002060"/>
                </a:solidFill>
                <a:latin typeface="Times New Roman" pitchFamily="18" charset="0"/>
                <a:cs typeface="Times New Roman" pitchFamily="18" charset="0"/>
              </a:rPr>
              <a:t> </a:t>
            </a:r>
            <a:r>
              <a:rPr lang="ru-RU" sz="3100" b="1" i="1" dirty="0" smtClean="0">
                <a:solidFill>
                  <a:srgbClr val="002060"/>
                </a:solidFill>
                <a:latin typeface="Times New Roman" pitchFamily="18" charset="0"/>
                <a:cs typeface="Times New Roman" pitchFamily="18" charset="0"/>
              </a:rPr>
              <a:t> </a:t>
            </a:r>
            <a:r>
              <a:rPr lang="kk-KZ" sz="3100" b="1" i="1" dirty="0" smtClean="0">
                <a:solidFill>
                  <a:srgbClr val="002060"/>
                </a:solidFill>
                <a:latin typeface="Times New Roman" pitchFamily="18" charset="0"/>
                <a:cs typeface="Times New Roman" pitchFamily="18" charset="0"/>
              </a:rPr>
              <a:t> </a:t>
            </a:r>
            <a:endParaRPr lang="ru-RU" sz="3100" b="1" i="1" dirty="0" smtClean="0">
              <a:solidFill>
                <a:srgbClr val="002060"/>
              </a:solidFill>
              <a:latin typeface="Times New Roman" pitchFamily="18" charset="0"/>
              <a:cs typeface="Times New Roman" pitchFamily="18" charset="0"/>
            </a:endParaRPr>
          </a:p>
          <a:p>
            <a:pPr>
              <a:buNone/>
            </a:pPr>
            <a:r>
              <a:rPr lang="kk-KZ" sz="3100" b="1" i="1" dirty="0" smtClean="0">
                <a:solidFill>
                  <a:srgbClr val="002060"/>
                </a:solidFill>
                <a:latin typeface="Times New Roman" pitchFamily="18" charset="0"/>
                <a:cs typeface="Times New Roman" pitchFamily="18" charset="0"/>
              </a:rPr>
              <a:t> </a:t>
            </a:r>
            <a:endParaRPr lang="ru-RU" sz="3100" b="1" i="1" dirty="0" smtClean="0">
              <a:solidFill>
                <a:srgbClr val="002060"/>
              </a:solidFill>
              <a:latin typeface="Times New Roman" pitchFamily="18" charset="0"/>
              <a:cs typeface="Times New Roman" pitchFamily="18" charset="0"/>
            </a:endParaRPr>
          </a:p>
          <a:p>
            <a:endParaRPr lang="ru-RU" dirty="0" smtClean="0"/>
          </a:p>
          <a:p>
            <a:pPr>
              <a:buNone/>
            </a:pPr>
            <a:r>
              <a:rPr lang="ru-RU" dirty="0" smtClean="0"/>
              <a:t/>
            </a:r>
            <a:br>
              <a:rPr lang="ru-RU" dirty="0" smtClean="0"/>
            </a:br>
            <a:endParaRPr lang="ru-RU" dirty="0" smtClean="0"/>
          </a:p>
          <a:p>
            <a:pPr>
              <a:buNone/>
            </a:pPr>
            <a:endParaRPr lang="ru-RU" dirty="0" smtClean="0"/>
          </a:p>
          <a:p>
            <a:pPr>
              <a:buNone/>
            </a:pPr>
            <a:endParaRPr lang="ru-RU" dirty="0" smtClean="0"/>
          </a:p>
          <a:p>
            <a:pPr>
              <a:buNone/>
            </a:pPr>
            <a:r>
              <a:rPr lang="ru-RU" dirty="0" smtClean="0"/>
              <a:t>                                                                                            </a:t>
            </a:r>
            <a:r>
              <a:rPr lang="kk-KZ" dirty="0" smtClean="0"/>
              <a:t>[5]</a:t>
            </a:r>
            <a:endParaRPr lang="ru-RU" dirty="0" smtClean="0"/>
          </a:p>
          <a:p>
            <a:pPr>
              <a:lnSpc>
                <a:spcPct val="120000"/>
              </a:lnSpc>
            </a:pPr>
            <a:endParaRPr lang="ru-RU" dirty="0"/>
          </a:p>
        </p:txBody>
      </p:sp>
      <p:pic>
        <p:nvPicPr>
          <p:cNvPr id="4" name="Рисунок 14" descr="Картинки по запросу сюжетные картинки для составление рассказа"/>
          <p:cNvPicPr>
            <a:picLocks noChangeAspect="1" noChangeArrowheads="1"/>
          </p:cNvPicPr>
          <p:nvPr/>
        </p:nvPicPr>
        <p:blipFill>
          <a:blip r:embed="rId2"/>
          <a:srcRect l="5650"/>
          <a:stretch>
            <a:fillRect/>
          </a:stretch>
        </p:blipFill>
        <p:spPr bwMode="auto">
          <a:xfrm>
            <a:off x="428596" y="1714488"/>
            <a:ext cx="3857652" cy="2857520"/>
          </a:xfrm>
          <a:prstGeom prst="rect">
            <a:avLst/>
          </a:prstGeom>
          <a:noFill/>
          <a:ln w="9525">
            <a:noFill/>
            <a:miter lim="800000"/>
            <a:headEnd/>
            <a:tailEnd/>
          </a:ln>
        </p:spPr>
      </p:pic>
      <p:pic>
        <p:nvPicPr>
          <p:cNvPr id="5" name="Рисунок 6" descr="Картинки по запросу сюжетные картинки для составление рассказа"/>
          <p:cNvPicPr>
            <a:picLocks noChangeAspect="1" noChangeArrowheads="1"/>
          </p:cNvPicPr>
          <p:nvPr/>
        </p:nvPicPr>
        <p:blipFill>
          <a:blip r:embed="rId3"/>
          <a:srcRect t="2817" r="1944" b="5634"/>
          <a:stretch>
            <a:fillRect/>
          </a:stretch>
        </p:blipFill>
        <p:spPr bwMode="auto">
          <a:xfrm>
            <a:off x="4714876" y="1714488"/>
            <a:ext cx="3857652" cy="2928958"/>
          </a:xfrm>
          <a:prstGeom prst="rect">
            <a:avLst/>
          </a:prstGeom>
          <a:noFill/>
          <a:ln w="9525">
            <a:noFill/>
            <a:miter lim="800000"/>
            <a:headEnd/>
            <a:tailEnd/>
          </a:ln>
        </p:spPr>
      </p:pic>
      <p:sp>
        <p:nvSpPr>
          <p:cNvPr id="6" name="Овал 5"/>
          <p:cNvSpPr/>
          <p:nvPr/>
        </p:nvSpPr>
        <p:spPr>
          <a:xfrm>
            <a:off x="214282" y="4857760"/>
            <a:ext cx="2071702" cy="1143008"/>
          </a:xfrm>
          <a:prstGeom prst="ellipse">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k-KZ" sz="2000" b="1" i="1" dirty="0" smtClean="0">
                <a:solidFill>
                  <a:schemeClr val="tx1"/>
                </a:solidFill>
                <a:latin typeface="Times New Roman" pitchFamily="18" charset="0"/>
                <a:cs typeface="Times New Roman" pitchFamily="18" charset="0"/>
              </a:rPr>
              <a:t>Оқиға неден басталды?</a:t>
            </a:r>
            <a:endParaRPr lang="ru-RU" sz="2000" b="1" i="1" dirty="0">
              <a:solidFill>
                <a:schemeClr val="tx1"/>
              </a:solidFill>
              <a:latin typeface="Times New Roman" pitchFamily="18" charset="0"/>
              <a:cs typeface="Times New Roman" pitchFamily="18" charset="0"/>
            </a:endParaRPr>
          </a:p>
        </p:txBody>
      </p:sp>
      <p:sp>
        <p:nvSpPr>
          <p:cNvPr id="9" name="Стрелка вправо 8"/>
          <p:cNvSpPr/>
          <p:nvPr/>
        </p:nvSpPr>
        <p:spPr>
          <a:xfrm>
            <a:off x="2428860" y="5143512"/>
            <a:ext cx="928694" cy="413194"/>
          </a:xfrm>
          <a:prstGeom prst="rightArrow">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1" name="Овал 10"/>
          <p:cNvSpPr/>
          <p:nvPr/>
        </p:nvSpPr>
        <p:spPr>
          <a:xfrm flipH="1">
            <a:off x="3500430" y="4857760"/>
            <a:ext cx="2143140" cy="1214446"/>
          </a:xfrm>
          <a:prstGeom prst="ellipse">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k-KZ" sz="2000" b="1" i="1" dirty="0" smtClean="0">
                <a:solidFill>
                  <a:schemeClr val="tx1"/>
                </a:solidFill>
                <a:latin typeface="Times New Roman" pitchFamily="18" charset="0"/>
                <a:cs typeface="Times New Roman" pitchFamily="18" charset="0"/>
              </a:rPr>
              <a:t>Әрі қарай не болды?</a:t>
            </a:r>
            <a:endParaRPr lang="ru-RU" sz="2000" b="1" i="1" dirty="0">
              <a:solidFill>
                <a:schemeClr val="tx1"/>
              </a:solidFill>
              <a:latin typeface="Times New Roman" pitchFamily="18" charset="0"/>
              <a:cs typeface="Times New Roman" pitchFamily="18" charset="0"/>
            </a:endParaRPr>
          </a:p>
        </p:txBody>
      </p:sp>
      <p:sp>
        <p:nvSpPr>
          <p:cNvPr id="12" name="Стрелка вправо 11"/>
          <p:cNvSpPr/>
          <p:nvPr/>
        </p:nvSpPr>
        <p:spPr>
          <a:xfrm>
            <a:off x="5786446" y="5143512"/>
            <a:ext cx="928694" cy="428628"/>
          </a:xfrm>
          <a:prstGeom prst="rightArrow">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3" name="Овал 12"/>
          <p:cNvSpPr/>
          <p:nvPr/>
        </p:nvSpPr>
        <p:spPr>
          <a:xfrm flipH="1">
            <a:off x="6786578" y="4857760"/>
            <a:ext cx="2071702" cy="1214446"/>
          </a:xfrm>
          <a:prstGeom prst="ellipse">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k-KZ" sz="2000" b="1" i="1" dirty="0" smtClean="0">
                <a:solidFill>
                  <a:schemeClr val="tx1"/>
                </a:solidFill>
                <a:latin typeface="Times New Roman" pitchFamily="18" charset="0"/>
                <a:cs typeface="Times New Roman" pitchFamily="18" charset="0"/>
              </a:rPr>
              <a:t>Оқиға қалай аяқталды?</a:t>
            </a:r>
            <a:endParaRPr lang="ru-RU" sz="2000" b="1" i="1" dirty="0">
              <a:solidFill>
                <a:schemeClr val="tx1"/>
              </a:solidFill>
              <a:latin typeface="Times New Roman" pitchFamily="18" charset="0"/>
              <a:cs typeface="Times New Roman" pitchFamily="18" charset="0"/>
            </a:endParaRPr>
          </a:p>
        </p:txBody>
      </p:sp>
    </p:spTree>
    <p:extLst>
      <p:ext uri="{BB962C8B-B14F-4D97-AF65-F5344CB8AC3E}">
        <p14:creationId xmlns="" xmlns:p14="http://schemas.microsoft.com/office/powerpoint/2010/main" val="374169558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Заголовок 2"/>
          <p:cNvSpPr>
            <a:spLocks noGrp="1"/>
          </p:cNvSpPr>
          <p:nvPr>
            <p:ph type="title"/>
          </p:nvPr>
        </p:nvSpPr>
        <p:spPr>
          <a:xfrm>
            <a:off x="457200" y="642918"/>
            <a:ext cx="8229600" cy="500066"/>
          </a:xfrm>
        </p:spPr>
        <p:txBody>
          <a:bodyPr>
            <a:noAutofit/>
          </a:bodyPr>
          <a:lstStyle/>
          <a:p>
            <a:r>
              <a:rPr lang="kk-KZ" sz="3200" i="1" dirty="0" smtClean="0">
                <a:solidFill>
                  <a:srgbClr val="0070C0"/>
                </a:solidFill>
                <a:latin typeface="Times New Roman" pitchFamily="18" charset="0"/>
                <a:cs typeface="Times New Roman" pitchFamily="18" charset="0"/>
              </a:rPr>
              <a:t>Балл қою кестесі</a:t>
            </a:r>
            <a:r>
              <a:rPr lang="ru-RU" sz="3200" dirty="0" smtClean="0">
                <a:latin typeface="Times New Roman" pitchFamily="18" charset="0"/>
                <a:cs typeface="Times New Roman" pitchFamily="18" charset="0"/>
              </a:rPr>
              <a:t/>
            </a:r>
            <a:br>
              <a:rPr lang="ru-RU" sz="3200" dirty="0" smtClean="0">
                <a:latin typeface="Times New Roman" pitchFamily="18" charset="0"/>
                <a:cs typeface="Times New Roman" pitchFamily="18" charset="0"/>
              </a:rPr>
            </a:br>
            <a:endParaRPr lang="ru-RU" sz="3200" dirty="0">
              <a:latin typeface="Times New Roman" pitchFamily="18" charset="0"/>
              <a:cs typeface="Times New Roman" pitchFamily="18" charset="0"/>
            </a:endParaRPr>
          </a:p>
        </p:txBody>
      </p:sp>
      <p:graphicFrame>
        <p:nvGraphicFramePr>
          <p:cNvPr id="5" name="Таблица 4"/>
          <p:cNvGraphicFramePr>
            <a:graphicFrameLocks noGrp="1"/>
          </p:cNvGraphicFramePr>
          <p:nvPr/>
        </p:nvGraphicFramePr>
        <p:xfrm>
          <a:off x="500034" y="1324802"/>
          <a:ext cx="8358246" cy="4319811"/>
        </p:xfrm>
        <a:graphic>
          <a:graphicData uri="http://schemas.openxmlformats.org/drawingml/2006/table">
            <a:tbl>
              <a:tblPr/>
              <a:tblGrid>
                <a:gridCol w="1133046"/>
                <a:gridCol w="2295978"/>
                <a:gridCol w="714380"/>
                <a:gridCol w="4214842"/>
              </a:tblGrid>
              <a:tr h="663842">
                <a:tc>
                  <a:txBody>
                    <a:bodyPr/>
                    <a:lstStyle/>
                    <a:p>
                      <a:pPr algn="ctr">
                        <a:lnSpc>
                          <a:spcPct val="115000"/>
                        </a:lnSpc>
                        <a:spcAft>
                          <a:spcPts val="0"/>
                        </a:spcAft>
                        <a:tabLst>
                          <a:tab pos="269875" algn="l"/>
                          <a:tab pos="539750" algn="l"/>
                          <a:tab pos="810260" algn="l"/>
                          <a:tab pos="6299835" algn="r"/>
                        </a:tabLst>
                      </a:pPr>
                      <a:r>
                        <a:rPr lang="kk-KZ" sz="1600" b="1" i="1" dirty="0">
                          <a:latin typeface="Times New Roman" pitchFamily="18" charset="0"/>
                          <a:ea typeface="Calibri"/>
                          <a:cs typeface="Times New Roman" pitchFamily="18" charset="0"/>
                        </a:rPr>
                        <a:t>Тапсырма </a:t>
                      </a:r>
                      <a:endParaRPr lang="kk-KZ" sz="1600" b="1" i="1" dirty="0" smtClean="0">
                        <a:latin typeface="Times New Roman" pitchFamily="18" charset="0"/>
                        <a:ea typeface="Calibri"/>
                        <a:cs typeface="Times New Roman" pitchFamily="18" charset="0"/>
                      </a:endParaRPr>
                    </a:p>
                    <a:p>
                      <a:pPr algn="ctr">
                        <a:lnSpc>
                          <a:spcPct val="115000"/>
                        </a:lnSpc>
                        <a:spcAft>
                          <a:spcPts val="0"/>
                        </a:spcAft>
                        <a:tabLst>
                          <a:tab pos="269875" algn="l"/>
                          <a:tab pos="539750" algn="l"/>
                          <a:tab pos="810260" algn="l"/>
                          <a:tab pos="6299835" algn="r"/>
                        </a:tabLst>
                      </a:pPr>
                      <a:r>
                        <a:rPr lang="kk-KZ" sz="1600" b="1" i="1" dirty="0" smtClean="0">
                          <a:latin typeface="Times New Roman" pitchFamily="18" charset="0"/>
                          <a:ea typeface="Calibri"/>
                          <a:cs typeface="Times New Roman" pitchFamily="18" charset="0"/>
                        </a:rPr>
                        <a:t>№</a:t>
                      </a:r>
                      <a:endParaRPr lang="ru-RU" sz="1600" b="1" i="1" dirty="0">
                        <a:latin typeface="Times New Roman" pitchFamily="18" charset="0"/>
                        <a:ea typeface="Calibri"/>
                        <a:cs typeface="Times New Roman" pitchFamily="18" charset="0"/>
                      </a:endParaRPr>
                    </a:p>
                  </a:txBody>
                  <a:tcPr marL="49474" marR="49474" marT="51764" marB="51764">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tabLst>
                          <a:tab pos="269875" algn="l"/>
                          <a:tab pos="539750" algn="l"/>
                          <a:tab pos="810260" algn="l"/>
                          <a:tab pos="6299835" algn="r"/>
                        </a:tabLst>
                      </a:pPr>
                      <a:r>
                        <a:rPr lang="kk-KZ" sz="1600" b="1" i="1" dirty="0" smtClean="0">
                          <a:latin typeface="Times New Roman" pitchFamily="18" charset="0"/>
                          <a:ea typeface="Calibri"/>
                          <a:cs typeface="Times New Roman" pitchFamily="18" charset="0"/>
                        </a:rPr>
                        <a:t>Бағалау</a:t>
                      </a:r>
                      <a:r>
                        <a:rPr lang="kk-KZ" sz="1600" b="1" i="1" baseline="0" dirty="0" smtClean="0">
                          <a:latin typeface="Times New Roman" pitchFamily="18" charset="0"/>
                          <a:ea typeface="Calibri"/>
                          <a:cs typeface="Times New Roman" pitchFamily="18" charset="0"/>
                        </a:rPr>
                        <a:t> критерийі</a:t>
                      </a:r>
                      <a:endParaRPr lang="ru-RU" sz="1600" b="1" i="1" dirty="0">
                        <a:latin typeface="Times New Roman" pitchFamily="18" charset="0"/>
                        <a:ea typeface="Calibri"/>
                        <a:cs typeface="Times New Roman" pitchFamily="18" charset="0"/>
                      </a:endParaRPr>
                    </a:p>
                  </a:txBody>
                  <a:tcPr marL="49474" marR="49474" marT="51764" marB="51764">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tabLst>
                          <a:tab pos="269875" algn="l"/>
                          <a:tab pos="539750" algn="l"/>
                          <a:tab pos="810260" algn="l"/>
                          <a:tab pos="6299835" algn="r"/>
                        </a:tabLst>
                      </a:pPr>
                      <a:r>
                        <a:rPr lang="kk-KZ" sz="1600" b="1" i="1" dirty="0">
                          <a:latin typeface="Times New Roman" pitchFamily="18" charset="0"/>
                          <a:ea typeface="Calibri"/>
                          <a:cs typeface="Times New Roman" pitchFamily="18" charset="0"/>
                        </a:rPr>
                        <a:t>Балл</a:t>
                      </a:r>
                      <a:endParaRPr lang="ru-RU" sz="1600" b="1" i="1" dirty="0">
                        <a:latin typeface="Times New Roman" pitchFamily="18" charset="0"/>
                        <a:ea typeface="Calibri"/>
                        <a:cs typeface="Times New Roman" pitchFamily="18" charset="0"/>
                      </a:endParaRPr>
                    </a:p>
                  </a:txBody>
                  <a:tcPr marL="49474" marR="49474" marT="51764" marB="51764">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tabLst>
                          <a:tab pos="269875" algn="l"/>
                          <a:tab pos="539750" algn="l"/>
                          <a:tab pos="810260" algn="l"/>
                          <a:tab pos="6299835" algn="r"/>
                        </a:tabLst>
                      </a:pPr>
                      <a:r>
                        <a:rPr lang="kk-KZ" sz="1600" b="1" i="1">
                          <a:latin typeface="Times New Roman" pitchFamily="18" charset="0"/>
                          <a:ea typeface="Calibri"/>
                          <a:cs typeface="Times New Roman" pitchFamily="18" charset="0"/>
                        </a:rPr>
                        <a:t>Қосымша ақпарат</a:t>
                      </a:r>
                      <a:endParaRPr lang="ru-RU" sz="1600" b="1" i="1">
                        <a:latin typeface="Times New Roman" pitchFamily="18" charset="0"/>
                        <a:ea typeface="Calibri"/>
                        <a:cs typeface="Times New Roman" pitchFamily="18" charset="0"/>
                      </a:endParaRPr>
                    </a:p>
                  </a:txBody>
                  <a:tcPr marL="49474" marR="49474" marT="51764" marB="51764">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665165">
                <a:tc rowSpan="5">
                  <a:txBody>
                    <a:bodyPr/>
                    <a:lstStyle/>
                    <a:p>
                      <a:pPr algn="ctr">
                        <a:lnSpc>
                          <a:spcPct val="115000"/>
                        </a:lnSpc>
                        <a:spcAft>
                          <a:spcPts val="0"/>
                        </a:spcAft>
                      </a:pPr>
                      <a:r>
                        <a:rPr lang="kk-KZ" sz="1600" b="1" i="1" dirty="0">
                          <a:latin typeface="Times New Roman" pitchFamily="18" charset="0"/>
                          <a:ea typeface="Calibri"/>
                          <a:cs typeface="Times New Roman" pitchFamily="18" charset="0"/>
                        </a:rPr>
                        <a:t>3</a:t>
                      </a:r>
                      <a:endParaRPr lang="ru-RU" sz="1600" b="1" i="1" dirty="0">
                        <a:latin typeface="Times New Roman" pitchFamily="18" charset="0"/>
                        <a:ea typeface="Calibri"/>
                        <a:cs typeface="Times New Roman" pitchFamily="18" charset="0"/>
                      </a:endParaRPr>
                    </a:p>
                  </a:txBody>
                  <a:tcPr marL="49474" marR="49474" marT="51764" marB="51764">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5">
                  <a:txBody>
                    <a:bodyPr/>
                    <a:lstStyle/>
                    <a:p>
                      <a:pPr>
                        <a:spcAft>
                          <a:spcPts val="0"/>
                        </a:spcAft>
                      </a:pPr>
                      <a:r>
                        <a:rPr lang="kk-KZ" sz="1600" b="1" i="1" dirty="0" smtClean="0">
                          <a:latin typeface="Times New Roman" pitchFamily="18" charset="0"/>
                          <a:ea typeface="Calibri"/>
                          <a:cs typeface="Times New Roman" pitchFamily="18" charset="0"/>
                        </a:rPr>
                        <a:t>Сызбаға сүйеніп,</a:t>
                      </a:r>
                      <a:r>
                        <a:rPr lang="kk-KZ" sz="1600" b="1" i="1" baseline="0" dirty="0" smtClean="0">
                          <a:latin typeface="Times New Roman" pitchFamily="18" charset="0"/>
                          <a:ea typeface="Calibri"/>
                          <a:cs typeface="Times New Roman" pitchFamily="18" charset="0"/>
                        </a:rPr>
                        <a:t> с</a:t>
                      </a:r>
                      <a:r>
                        <a:rPr lang="kk-KZ" sz="1600" b="1" i="1" dirty="0" smtClean="0">
                          <a:latin typeface="Times New Roman" pitchFamily="18" charset="0"/>
                          <a:ea typeface="Calibri"/>
                          <a:cs typeface="Times New Roman" pitchFamily="18" charset="0"/>
                        </a:rPr>
                        <a:t>урет</a:t>
                      </a:r>
                      <a:r>
                        <a:rPr lang="kk-KZ" sz="1600" b="1" i="1" baseline="0" dirty="0" smtClean="0">
                          <a:latin typeface="Times New Roman" pitchFamily="18" charset="0"/>
                          <a:ea typeface="Calibri"/>
                          <a:cs typeface="Times New Roman" pitchFamily="18" charset="0"/>
                        </a:rPr>
                        <a:t> </a:t>
                      </a:r>
                      <a:r>
                        <a:rPr lang="kk-KZ" sz="1600" b="1" i="1" dirty="0" smtClean="0">
                          <a:latin typeface="Times New Roman" pitchFamily="18" charset="0"/>
                          <a:ea typeface="Calibri"/>
                          <a:cs typeface="Times New Roman" pitchFamily="18" charset="0"/>
                        </a:rPr>
                        <a:t>бойынша</a:t>
                      </a:r>
                      <a:r>
                        <a:rPr lang="kk-KZ" sz="1600" b="1" i="1" baseline="0" dirty="0" smtClean="0">
                          <a:latin typeface="Times New Roman" pitchFamily="18" charset="0"/>
                          <a:ea typeface="Calibri"/>
                          <a:cs typeface="Times New Roman" pitchFamily="18" charset="0"/>
                        </a:rPr>
                        <a:t> мәтін құрастырып жазады.</a:t>
                      </a:r>
                      <a:endParaRPr lang="kk-KZ" sz="1600" b="1" i="1" dirty="0" smtClean="0">
                        <a:latin typeface="Times New Roman" pitchFamily="18" charset="0"/>
                        <a:ea typeface="Calibri"/>
                        <a:cs typeface="Times New Roman" pitchFamily="18" charset="0"/>
                      </a:endParaRPr>
                    </a:p>
                    <a:p>
                      <a:pPr>
                        <a:spcAft>
                          <a:spcPts val="0"/>
                        </a:spcAft>
                      </a:pPr>
                      <a:endParaRPr lang="kk-KZ" sz="1600" b="1" i="1" dirty="0" smtClean="0">
                        <a:latin typeface="Times New Roman" pitchFamily="18" charset="0"/>
                        <a:ea typeface="Calibri"/>
                        <a:cs typeface="Times New Roman" pitchFamily="18" charset="0"/>
                      </a:endParaRPr>
                    </a:p>
                    <a:p>
                      <a:pPr>
                        <a:spcAft>
                          <a:spcPts val="0"/>
                        </a:spcAft>
                      </a:pPr>
                      <a:endParaRPr lang="kk-KZ" sz="1600" b="1" i="1" dirty="0" smtClean="0">
                        <a:latin typeface="Times New Roman" pitchFamily="18" charset="0"/>
                        <a:ea typeface="Calibri"/>
                        <a:cs typeface="Times New Roman" pitchFamily="18" charset="0"/>
                      </a:endParaRPr>
                    </a:p>
                    <a:p>
                      <a:pPr>
                        <a:spcAft>
                          <a:spcPts val="0"/>
                        </a:spcAft>
                      </a:pPr>
                      <a:endParaRPr lang="kk-KZ" sz="1600" b="1" i="1" dirty="0" smtClean="0">
                        <a:latin typeface="Times New Roman" pitchFamily="18" charset="0"/>
                        <a:ea typeface="Calibri"/>
                        <a:cs typeface="Times New Roman" pitchFamily="18" charset="0"/>
                      </a:endParaRPr>
                    </a:p>
                    <a:p>
                      <a:pPr>
                        <a:spcAft>
                          <a:spcPts val="0"/>
                        </a:spcAft>
                      </a:pPr>
                      <a:endParaRPr lang="kk-KZ" sz="1600" b="1" i="1" dirty="0" smtClean="0">
                        <a:latin typeface="Times New Roman" pitchFamily="18" charset="0"/>
                        <a:ea typeface="Calibri"/>
                        <a:cs typeface="Times New Roman" pitchFamily="18" charset="0"/>
                      </a:endParaRPr>
                    </a:p>
                    <a:p>
                      <a:pPr>
                        <a:spcAft>
                          <a:spcPts val="0"/>
                        </a:spcAft>
                      </a:pPr>
                      <a:endParaRPr lang="kk-KZ" sz="1600" b="1" i="1" dirty="0" smtClean="0">
                        <a:latin typeface="Times New Roman" pitchFamily="18" charset="0"/>
                        <a:ea typeface="Calibri"/>
                        <a:cs typeface="Times New Roman" pitchFamily="18" charset="0"/>
                      </a:endParaRPr>
                    </a:p>
                    <a:p>
                      <a:pPr>
                        <a:spcAft>
                          <a:spcPts val="0"/>
                        </a:spcAft>
                      </a:pPr>
                      <a:endParaRPr lang="kk-KZ" sz="1600" b="1" i="1" dirty="0" smtClean="0">
                        <a:latin typeface="Times New Roman" pitchFamily="18" charset="0"/>
                        <a:ea typeface="Calibri"/>
                        <a:cs typeface="Times New Roman" pitchFamily="18" charset="0"/>
                      </a:endParaRPr>
                    </a:p>
                  </a:txBody>
                  <a:tcPr marL="49474" marR="49474" marT="51764" marB="51764">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kk-KZ" sz="1600" b="1" i="1" dirty="0" smtClean="0">
                          <a:latin typeface="Times New Roman" pitchFamily="18" charset="0"/>
                          <a:ea typeface="Calibri"/>
                          <a:cs typeface="Times New Roman" pitchFamily="18" charset="0"/>
                        </a:rPr>
                        <a:t>1</a:t>
                      </a:r>
                      <a:endParaRPr lang="ru-RU" sz="1600" b="1" i="1" dirty="0">
                        <a:latin typeface="Times New Roman" pitchFamily="18" charset="0"/>
                        <a:ea typeface="Calibri"/>
                        <a:cs typeface="Times New Roman" pitchFamily="18" charset="0"/>
                      </a:endParaRPr>
                    </a:p>
                  </a:txBody>
                  <a:tcPr marL="49474" marR="49474" marT="51764" marB="51764">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kk-KZ" sz="1600" b="1" i="1" dirty="0" smtClean="0">
                          <a:latin typeface="Times New Roman" pitchFamily="18" charset="0"/>
                          <a:ea typeface="Calibri"/>
                          <a:cs typeface="Times New Roman" pitchFamily="18" charset="0"/>
                        </a:rPr>
                        <a:t>Сурет</a:t>
                      </a:r>
                      <a:r>
                        <a:rPr lang="kk-KZ" sz="1600" b="1" i="1" baseline="0" dirty="0" smtClean="0">
                          <a:latin typeface="Times New Roman" pitchFamily="18" charset="0"/>
                          <a:ea typeface="Calibri"/>
                          <a:cs typeface="Times New Roman" pitchFamily="18" charset="0"/>
                        </a:rPr>
                        <a:t>тің мазмұнына сәйкес әңгімелеу </a:t>
                      </a:r>
                      <a:r>
                        <a:rPr lang="kk-KZ" sz="1600" b="1" i="1" dirty="0" smtClean="0">
                          <a:latin typeface="Times New Roman" pitchFamily="18" charset="0"/>
                          <a:ea typeface="Calibri"/>
                          <a:cs typeface="Times New Roman" pitchFamily="18" charset="0"/>
                        </a:rPr>
                        <a:t>мәтінін</a:t>
                      </a:r>
                      <a:r>
                        <a:rPr lang="kk-KZ" sz="1600" b="1" i="1" baseline="0" dirty="0" smtClean="0">
                          <a:latin typeface="Times New Roman" pitchFamily="18" charset="0"/>
                          <a:ea typeface="Calibri"/>
                          <a:cs typeface="Times New Roman" pitchFamily="18" charset="0"/>
                        </a:rPr>
                        <a:t> </a:t>
                      </a:r>
                      <a:r>
                        <a:rPr lang="kk-KZ" sz="1600" b="1" i="1" dirty="0" smtClean="0">
                          <a:latin typeface="Times New Roman" pitchFamily="18" charset="0"/>
                          <a:ea typeface="Calibri"/>
                          <a:cs typeface="Times New Roman" pitchFamily="18" charset="0"/>
                        </a:rPr>
                        <a:t>құрастырып жазады</a:t>
                      </a:r>
                      <a:r>
                        <a:rPr lang="kk-KZ" sz="1600" b="1" i="1" dirty="0">
                          <a:latin typeface="Times New Roman" pitchFamily="18" charset="0"/>
                          <a:ea typeface="Calibri"/>
                          <a:cs typeface="Times New Roman" pitchFamily="18" charset="0"/>
                        </a:rPr>
                        <a:t>. </a:t>
                      </a:r>
                      <a:endParaRPr lang="ru-RU" sz="1600" b="1" i="1" dirty="0">
                        <a:latin typeface="Times New Roman" pitchFamily="18" charset="0"/>
                        <a:ea typeface="Calibri"/>
                        <a:cs typeface="Times New Roman" pitchFamily="18" charset="0"/>
                      </a:endParaRPr>
                    </a:p>
                  </a:txBody>
                  <a:tcPr marL="49474" marR="49474" marT="51764" marB="51764">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611436">
                <a:tc vMerge="1">
                  <a:txBody>
                    <a:bodyPr/>
                    <a:lstStyle/>
                    <a:p>
                      <a:endParaRPr lang="ru-RU"/>
                    </a:p>
                  </a:txBody>
                  <a:tcPr/>
                </a:tc>
                <a:tc vMerge="1">
                  <a:txBody>
                    <a:bodyPr/>
                    <a:lstStyle/>
                    <a:p>
                      <a:endParaRPr lang="ru-RU"/>
                    </a:p>
                  </a:txBody>
                  <a:tcPr/>
                </a:tc>
                <a:tc>
                  <a:txBody>
                    <a:bodyPr/>
                    <a:lstStyle/>
                    <a:p>
                      <a:pPr algn="ctr">
                        <a:lnSpc>
                          <a:spcPct val="115000"/>
                        </a:lnSpc>
                        <a:spcAft>
                          <a:spcPts val="0"/>
                        </a:spcAft>
                      </a:pPr>
                      <a:r>
                        <a:rPr lang="kk-KZ" sz="1600" b="1" i="1" dirty="0">
                          <a:latin typeface="Times New Roman" pitchFamily="18" charset="0"/>
                          <a:ea typeface="Calibri"/>
                          <a:cs typeface="Times New Roman" pitchFamily="18" charset="0"/>
                        </a:rPr>
                        <a:t>1</a:t>
                      </a:r>
                      <a:endParaRPr lang="ru-RU" sz="1600" b="1" i="1" dirty="0">
                        <a:latin typeface="Times New Roman" pitchFamily="18" charset="0"/>
                        <a:ea typeface="Calibri"/>
                        <a:cs typeface="Times New Roman" pitchFamily="18" charset="0"/>
                      </a:endParaRPr>
                    </a:p>
                  </a:txBody>
                  <a:tcPr marL="49474" marR="49474" marT="51764" marB="51764">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kk-KZ" sz="1600" b="1" i="1" dirty="0">
                          <a:latin typeface="Times New Roman" pitchFamily="18" charset="0"/>
                          <a:ea typeface="Calibri"/>
                          <a:cs typeface="Times New Roman" pitchFamily="18" charset="0"/>
                        </a:rPr>
                        <a:t>Мәтіннің құрылымдық бөліктерін  сақтайды.</a:t>
                      </a:r>
                      <a:endParaRPr lang="ru-RU" sz="1600" b="1" i="1" dirty="0">
                        <a:latin typeface="Times New Roman" pitchFamily="18" charset="0"/>
                        <a:ea typeface="Calibri"/>
                        <a:cs typeface="Times New Roman" pitchFamily="18" charset="0"/>
                      </a:endParaRPr>
                    </a:p>
                  </a:txBody>
                  <a:tcPr marL="49474" marR="49474" marT="51764" marB="51764">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55830">
                <a:tc vMerge="1">
                  <a:txBody>
                    <a:bodyPr/>
                    <a:lstStyle/>
                    <a:p>
                      <a:endParaRPr lang="ru-RU"/>
                    </a:p>
                  </a:txBody>
                  <a:tcPr/>
                </a:tc>
                <a:tc vMerge="1">
                  <a:txBody>
                    <a:bodyPr/>
                    <a:lstStyle/>
                    <a:p>
                      <a:endParaRPr lang="ru-RU"/>
                    </a:p>
                  </a:txBody>
                  <a:tcPr/>
                </a:tc>
                <a:tc>
                  <a:txBody>
                    <a:bodyPr/>
                    <a:lstStyle/>
                    <a:p>
                      <a:pPr algn="ctr">
                        <a:lnSpc>
                          <a:spcPct val="115000"/>
                        </a:lnSpc>
                        <a:spcAft>
                          <a:spcPts val="0"/>
                        </a:spcAft>
                      </a:pPr>
                      <a:r>
                        <a:rPr lang="kk-KZ" sz="1600" b="1" i="1" dirty="0">
                          <a:latin typeface="Times New Roman" pitchFamily="18" charset="0"/>
                          <a:ea typeface="Calibri"/>
                          <a:cs typeface="Times New Roman" pitchFamily="18" charset="0"/>
                        </a:rPr>
                        <a:t>1</a:t>
                      </a:r>
                      <a:endParaRPr lang="ru-RU" sz="1600" b="1" i="1" dirty="0">
                        <a:latin typeface="Times New Roman" pitchFamily="18" charset="0"/>
                        <a:ea typeface="Calibri"/>
                        <a:cs typeface="Times New Roman" pitchFamily="18" charset="0"/>
                      </a:endParaRPr>
                    </a:p>
                  </a:txBody>
                  <a:tcPr marL="49474" marR="49474" marT="51764" marB="51764">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tabLst>
                          <a:tab pos="269875" algn="l"/>
                          <a:tab pos="539750" algn="l"/>
                          <a:tab pos="810260" algn="l"/>
                          <a:tab pos="6299835" algn="r"/>
                        </a:tabLst>
                      </a:pPr>
                      <a:r>
                        <a:rPr lang="kk-KZ" sz="1600" b="1" i="1" dirty="0">
                          <a:latin typeface="Times New Roman" pitchFamily="18" charset="0"/>
                          <a:ea typeface="Calibri"/>
                          <a:cs typeface="Times New Roman" pitchFamily="18" charset="0"/>
                        </a:rPr>
                        <a:t>Сөйлемдегі сөздердің байланысын сақтайды. </a:t>
                      </a:r>
                      <a:endParaRPr lang="ru-RU" sz="1600" b="1" i="1" dirty="0">
                        <a:latin typeface="Times New Roman" pitchFamily="18" charset="0"/>
                        <a:ea typeface="Calibri"/>
                        <a:cs typeface="Times New Roman" pitchFamily="18" charset="0"/>
                      </a:endParaRPr>
                    </a:p>
                  </a:txBody>
                  <a:tcPr marL="49474" marR="49474" marT="51764" marB="51764">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663842">
                <a:tc vMerge="1">
                  <a:txBody>
                    <a:bodyPr/>
                    <a:lstStyle/>
                    <a:p>
                      <a:endParaRPr lang="ru-RU"/>
                    </a:p>
                  </a:txBody>
                  <a:tcPr/>
                </a:tc>
                <a:tc vMerge="1">
                  <a:txBody>
                    <a:bodyPr/>
                    <a:lstStyle/>
                    <a:p>
                      <a:endParaRPr lang="ru-RU"/>
                    </a:p>
                  </a:txBody>
                  <a:tcPr/>
                </a:tc>
                <a:tc>
                  <a:txBody>
                    <a:bodyPr/>
                    <a:lstStyle/>
                    <a:p>
                      <a:pPr algn="ctr">
                        <a:lnSpc>
                          <a:spcPct val="115000"/>
                        </a:lnSpc>
                        <a:spcAft>
                          <a:spcPts val="0"/>
                        </a:spcAft>
                      </a:pPr>
                      <a:r>
                        <a:rPr lang="kk-KZ" sz="1600" b="1" i="1">
                          <a:latin typeface="Times New Roman" pitchFamily="18" charset="0"/>
                          <a:ea typeface="Calibri"/>
                          <a:cs typeface="Times New Roman" pitchFamily="18" charset="0"/>
                        </a:rPr>
                        <a:t>1</a:t>
                      </a:r>
                      <a:endParaRPr lang="ru-RU" sz="1600" b="1" i="1">
                        <a:latin typeface="Times New Roman" pitchFamily="18" charset="0"/>
                        <a:ea typeface="Calibri"/>
                        <a:cs typeface="Times New Roman" pitchFamily="18" charset="0"/>
                      </a:endParaRPr>
                    </a:p>
                  </a:txBody>
                  <a:tcPr marL="49474" marR="49474" marT="51764" marB="51764">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tabLst>
                          <a:tab pos="269875" algn="l"/>
                          <a:tab pos="539750" algn="l"/>
                          <a:tab pos="810260" algn="l"/>
                          <a:tab pos="6299835" algn="r"/>
                        </a:tabLst>
                      </a:pPr>
                      <a:r>
                        <a:rPr lang="kk-KZ" sz="1600" b="1" i="1" dirty="0">
                          <a:latin typeface="Times New Roman" pitchFamily="18" charset="0"/>
                          <a:ea typeface="Calibri"/>
                          <a:cs typeface="Times New Roman" pitchFamily="18" charset="0"/>
                        </a:rPr>
                        <a:t>Орфографиялық нормаларды </a:t>
                      </a:r>
                      <a:r>
                        <a:rPr lang="kk-KZ" sz="1600" b="1" i="1" dirty="0" smtClean="0">
                          <a:latin typeface="Times New Roman" pitchFamily="18" charset="0"/>
                          <a:ea typeface="Calibri"/>
                          <a:cs typeface="Times New Roman" pitchFamily="18" charset="0"/>
                        </a:rPr>
                        <a:t>сақтайды                        </a:t>
                      </a:r>
                      <a:r>
                        <a:rPr lang="kk-KZ" sz="1600" b="1" i="1" dirty="0">
                          <a:latin typeface="Times New Roman" pitchFamily="18" charset="0"/>
                          <a:ea typeface="Calibri"/>
                          <a:cs typeface="Times New Roman" pitchFamily="18" charset="0"/>
                        </a:rPr>
                        <a:t>(3 қатеден артық емес)  </a:t>
                      </a:r>
                      <a:endParaRPr lang="ru-RU" sz="1600" b="1" i="1" dirty="0">
                        <a:latin typeface="Times New Roman" pitchFamily="18" charset="0"/>
                        <a:ea typeface="Calibri"/>
                        <a:cs typeface="Times New Roman" pitchFamily="18" charset="0"/>
                      </a:endParaRPr>
                    </a:p>
                  </a:txBody>
                  <a:tcPr marL="49474" marR="49474" marT="51764" marB="51764">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722991">
                <a:tc vMerge="1">
                  <a:txBody>
                    <a:bodyPr/>
                    <a:lstStyle/>
                    <a:p>
                      <a:endParaRPr lang="ru-RU"/>
                    </a:p>
                  </a:txBody>
                  <a:tcPr/>
                </a:tc>
                <a:tc vMerge="1">
                  <a:txBody>
                    <a:bodyPr/>
                    <a:lstStyle/>
                    <a:p>
                      <a:endParaRPr lang="ru-RU"/>
                    </a:p>
                  </a:txBody>
                  <a:tcPr/>
                </a:tc>
                <a:tc>
                  <a:txBody>
                    <a:bodyPr/>
                    <a:lstStyle/>
                    <a:p>
                      <a:pPr algn="ctr">
                        <a:lnSpc>
                          <a:spcPct val="115000"/>
                        </a:lnSpc>
                        <a:spcAft>
                          <a:spcPts val="0"/>
                        </a:spcAft>
                      </a:pPr>
                      <a:r>
                        <a:rPr lang="kk-KZ" sz="1600" b="1" i="1" dirty="0">
                          <a:latin typeface="Times New Roman" pitchFamily="18" charset="0"/>
                          <a:ea typeface="Calibri"/>
                          <a:cs typeface="Times New Roman" pitchFamily="18" charset="0"/>
                        </a:rPr>
                        <a:t>1</a:t>
                      </a:r>
                      <a:endParaRPr lang="ru-RU" sz="1600" b="1" i="1" dirty="0">
                        <a:latin typeface="Times New Roman" pitchFamily="18" charset="0"/>
                        <a:ea typeface="Calibri"/>
                        <a:cs typeface="Times New Roman" pitchFamily="18" charset="0"/>
                      </a:endParaRPr>
                    </a:p>
                  </a:txBody>
                  <a:tcPr marL="49474" marR="49474" marT="51764" marB="51764">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tabLst>
                          <a:tab pos="269875" algn="l"/>
                          <a:tab pos="539750" algn="l"/>
                          <a:tab pos="810260" algn="l"/>
                          <a:tab pos="6299835" algn="r"/>
                        </a:tabLst>
                      </a:pPr>
                      <a:r>
                        <a:rPr lang="kk-KZ" sz="1600" b="1" i="1" dirty="0">
                          <a:latin typeface="Times New Roman" pitchFamily="18" charset="0"/>
                          <a:ea typeface="Calibri"/>
                          <a:cs typeface="Times New Roman" pitchFamily="18" charset="0"/>
                        </a:rPr>
                        <a:t>Пунктуациялық нормаларды </a:t>
                      </a:r>
                      <a:r>
                        <a:rPr lang="kk-KZ" sz="1600" b="1" i="1" dirty="0" smtClean="0">
                          <a:latin typeface="Times New Roman" pitchFamily="18" charset="0"/>
                          <a:ea typeface="Calibri"/>
                          <a:cs typeface="Times New Roman" pitchFamily="18" charset="0"/>
                        </a:rPr>
                        <a:t>сақтайды                             </a:t>
                      </a:r>
                      <a:r>
                        <a:rPr lang="kk-KZ" sz="1600" b="1" i="1" dirty="0">
                          <a:latin typeface="Times New Roman" pitchFamily="18" charset="0"/>
                          <a:ea typeface="Calibri"/>
                          <a:cs typeface="Times New Roman" pitchFamily="18" charset="0"/>
                        </a:rPr>
                        <a:t>(3 белгіден артық емес) </a:t>
                      </a:r>
                      <a:endParaRPr lang="ru-RU" sz="1600" b="1" i="1" dirty="0">
                        <a:latin typeface="Times New Roman" pitchFamily="18" charset="0"/>
                        <a:ea typeface="Calibri"/>
                        <a:cs typeface="Times New Roman" pitchFamily="18" charset="0"/>
                      </a:endParaRPr>
                    </a:p>
                  </a:txBody>
                  <a:tcPr marL="49474" marR="49474" marT="51764" marB="51764">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35669">
                <a:tc gridSpan="2">
                  <a:txBody>
                    <a:bodyPr/>
                    <a:lstStyle/>
                    <a:p>
                      <a:pPr>
                        <a:spcAft>
                          <a:spcPts val="0"/>
                        </a:spcAft>
                      </a:pPr>
                      <a:r>
                        <a:rPr lang="kk-KZ" sz="1600" b="1" i="1" dirty="0" smtClean="0">
                          <a:latin typeface="Times New Roman" pitchFamily="18" charset="0"/>
                          <a:ea typeface="Calibri"/>
                          <a:cs typeface="Times New Roman" pitchFamily="18" charset="0"/>
                        </a:rPr>
                        <a:t> Барлығы </a:t>
                      </a:r>
                      <a:endParaRPr lang="ru-RU" sz="1600" b="1" i="1" dirty="0">
                        <a:latin typeface="Times New Roman" pitchFamily="18" charset="0"/>
                        <a:ea typeface="Calibri"/>
                        <a:cs typeface="Times New Roman" pitchFamily="18" charset="0"/>
                      </a:endParaRPr>
                    </a:p>
                  </a:txBody>
                  <a:tcPr marL="49474" marR="49474" marT="51764" marB="51764">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ru-RU"/>
                    </a:p>
                  </a:txBody>
                  <a:tcPr/>
                </a:tc>
                <a:tc>
                  <a:txBody>
                    <a:bodyPr/>
                    <a:lstStyle/>
                    <a:p>
                      <a:pPr algn="ctr">
                        <a:lnSpc>
                          <a:spcPct val="115000"/>
                        </a:lnSpc>
                        <a:spcAft>
                          <a:spcPts val="0"/>
                        </a:spcAft>
                      </a:pPr>
                      <a:r>
                        <a:rPr lang="en-US" sz="1600" b="1" i="1" dirty="0">
                          <a:latin typeface="Times New Roman" pitchFamily="18" charset="0"/>
                          <a:ea typeface="Calibri"/>
                          <a:cs typeface="Times New Roman" pitchFamily="18" charset="0"/>
                        </a:rPr>
                        <a:t>5</a:t>
                      </a:r>
                      <a:endParaRPr lang="ru-RU" sz="1600" b="1" i="1" dirty="0">
                        <a:latin typeface="Times New Roman" pitchFamily="18" charset="0"/>
                        <a:ea typeface="Calibri"/>
                        <a:cs typeface="Times New Roman" pitchFamily="18" charset="0"/>
                      </a:endParaRPr>
                    </a:p>
                  </a:txBody>
                  <a:tcPr marL="49474" marR="49474" marT="51764" marB="51764">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tabLst>
                          <a:tab pos="269875" algn="l"/>
                          <a:tab pos="539750" algn="l"/>
                          <a:tab pos="810260" algn="l"/>
                          <a:tab pos="6299835" algn="r"/>
                        </a:tabLst>
                      </a:pPr>
                      <a:endParaRPr lang="kk-KZ" sz="1600" b="1" i="1" dirty="0">
                        <a:latin typeface="Times New Roman" pitchFamily="18" charset="0"/>
                        <a:ea typeface="Calibri"/>
                        <a:cs typeface="Times New Roman" pitchFamily="18" charset="0"/>
                      </a:endParaRPr>
                    </a:p>
                  </a:txBody>
                  <a:tcPr marL="49474" marR="49474" marT="51764" marB="51764">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txBox="1">
            <a:spLocks noChangeArrowheads="1"/>
          </p:cNvSpPr>
          <p:nvPr/>
        </p:nvSpPr>
        <p:spPr>
          <a:xfrm>
            <a:off x="633845" y="1428737"/>
            <a:ext cx="7886700" cy="4751402"/>
          </a:xfrm>
          <a:prstGeom prst="rect">
            <a:avLst/>
          </a:prstGeom>
        </p:spPr>
        <p:txBody>
          <a:bodyPr/>
          <a:lst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a:lstStyle>
          <a:p>
            <a:pPr marL="0" indent="0">
              <a:lnSpc>
                <a:spcPct val="90000"/>
              </a:lnSpc>
              <a:buFontTx/>
              <a:buNone/>
            </a:pPr>
            <a:endParaRPr lang="en-GB" sz="2400" dirty="0" smtClean="0">
              <a:latin typeface="Times New Roman" panose="02020603050405020304" pitchFamily="18" charset="0"/>
              <a:cs typeface="Times New Roman" panose="02020603050405020304" pitchFamily="18" charset="0"/>
            </a:endParaRPr>
          </a:p>
        </p:txBody>
      </p:sp>
      <p:sp>
        <p:nvSpPr>
          <p:cNvPr id="5" name="Rectangle 2"/>
          <p:cNvSpPr txBox="1">
            <a:spLocks noChangeArrowheads="1"/>
          </p:cNvSpPr>
          <p:nvPr/>
        </p:nvSpPr>
        <p:spPr>
          <a:xfrm>
            <a:off x="633845" y="365760"/>
            <a:ext cx="7886700" cy="1325562"/>
          </a:xfrm>
          <a:prstGeom prst="rect">
            <a:avLst/>
          </a:prstGeom>
        </p:spPr>
        <p:txBody>
          <a:bodyPr>
            <a:normAutofit lnSpcReduction="10000"/>
          </a:bodyPr>
          <a:lst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a:lstStyle>
          <a:p>
            <a:pPr algn="ctr"/>
            <a:r>
              <a:rPr lang="en-US" sz="4400" dirty="0" smtClean="0">
                <a:solidFill>
                  <a:srgbClr val="0070C0"/>
                </a:solidFill>
                <a:latin typeface="Arial Narrow" panose="020B0606020202030204" pitchFamily="34" charset="0"/>
              </a:rPr>
              <a:t/>
            </a:r>
            <a:br>
              <a:rPr lang="en-US" sz="4400" dirty="0" smtClean="0">
                <a:solidFill>
                  <a:srgbClr val="0070C0"/>
                </a:solidFill>
                <a:latin typeface="Arial Narrow" panose="020B0606020202030204" pitchFamily="34" charset="0"/>
              </a:rPr>
            </a:br>
            <a:endParaRPr lang="nl-NL" dirty="0" smtClean="0"/>
          </a:p>
        </p:txBody>
      </p:sp>
      <p:sp>
        <p:nvSpPr>
          <p:cNvPr id="11265" name="Rectangle 1"/>
          <p:cNvSpPr>
            <a:spLocks noChangeArrowheads="1"/>
          </p:cNvSpPr>
          <p:nvPr/>
        </p:nvSpPr>
        <p:spPr bwMode="auto">
          <a:xfrm>
            <a:off x="357158" y="214290"/>
            <a:ext cx="8143932" cy="83099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kk-KZ" sz="2400" b="1" i="1" u="none" strike="noStrike" cap="none" normalizeH="0" baseline="0" dirty="0" smtClean="0">
                <a:ln>
                  <a:noFill/>
                </a:ln>
                <a:solidFill>
                  <a:srgbClr val="0070C0"/>
                </a:solidFill>
                <a:effectLst/>
                <a:latin typeface="Times New Roman" pitchFamily="18" charset="0"/>
                <a:ea typeface="Times New Roman" pitchFamily="18" charset="0"/>
                <a:cs typeface="Times New Roman" pitchFamily="18" charset="0"/>
              </a:rPr>
              <a:t>Тоқсандық жиынтық бағалау тапсырмаларының сипаттамасы</a:t>
            </a:r>
            <a:endParaRPr kumimoji="0" lang="kk-KZ" sz="2400" b="0" i="1" u="none" strike="noStrike" cap="none" normalizeH="0" baseline="0" dirty="0" smtClean="0">
              <a:ln>
                <a:noFill/>
              </a:ln>
              <a:solidFill>
                <a:srgbClr val="0070C0"/>
              </a:solidFill>
              <a:effectLst/>
              <a:latin typeface="Times New Roman" pitchFamily="18" charset="0"/>
              <a:cs typeface="Times New Roman" pitchFamily="18" charset="0"/>
            </a:endParaRPr>
          </a:p>
        </p:txBody>
      </p:sp>
      <p:graphicFrame>
        <p:nvGraphicFramePr>
          <p:cNvPr id="6" name="Таблица 5"/>
          <p:cNvGraphicFramePr>
            <a:graphicFrameLocks noGrp="1"/>
          </p:cNvGraphicFramePr>
          <p:nvPr/>
        </p:nvGraphicFramePr>
        <p:xfrm>
          <a:off x="428596" y="1142983"/>
          <a:ext cx="8429684" cy="5518235"/>
        </p:xfrm>
        <a:graphic>
          <a:graphicData uri="http://schemas.openxmlformats.org/drawingml/2006/table">
            <a:tbl>
              <a:tblPr/>
              <a:tblGrid>
                <a:gridCol w="311476"/>
                <a:gridCol w="1117284"/>
                <a:gridCol w="1643074"/>
                <a:gridCol w="2428892"/>
                <a:gridCol w="1733667"/>
                <a:gridCol w="690612"/>
                <a:gridCol w="504679"/>
              </a:tblGrid>
              <a:tr h="742251">
                <a:tc>
                  <a:txBody>
                    <a:bodyPr/>
                    <a:lstStyle/>
                    <a:p>
                      <a:pPr algn="ctr">
                        <a:lnSpc>
                          <a:spcPct val="115000"/>
                        </a:lnSpc>
                        <a:spcAft>
                          <a:spcPts val="0"/>
                        </a:spcAft>
                      </a:pPr>
                      <a:r>
                        <a:rPr lang="kk-KZ" sz="1300" b="1" i="0" dirty="0">
                          <a:latin typeface="Times New Roman"/>
                          <a:ea typeface="Calibri"/>
                          <a:cs typeface="Times New Roman"/>
                        </a:rPr>
                        <a:t>№</a:t>
                      </a:r>
                      <a:endParaRPr lang="ru-RU" sz="1300" b="1" i="0" dirty="0">
                        <a:latin typeface="Calibri"/>
                        <a:ea typeface="Calibri"/>
                        <a:cs typeface="Times New Roman"/>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kk-KZ" sz="1300" b="1" i="0" dirty="0">
                          <a:latin typeface="Times New Roman"/>
                          <a:ea typeface="Calibri"/>
                          <a:cs typeface="Times New Roman"/>
                        </a:rPr>
                        <a:t>Ортақ </a:t>
                      </a:r>
                      <a:r>
                        <a:rPr lang="kk-KZ" sz="1300" b="1" i="0" dirty="0" smtClean="0">
                          <a:latin typeface="Times New Roman"/>
                          <a:ea typeface="Calibri"/>
                          <a:cs typeface="Times New Roman"/>
                        </a:rPr>
                        <a:t> тақырып</a:t>
                      </a:r>
                      <a:endParaRPr lang="ru-RU" sz="1300" b="1" i="0" dirty="0">
                        <a:latin typeface="Calibri"/>
                        <a:ea typeface="Calibri"/>
                        <a:cs typeface="Times New Roman"/>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kk-KZ" sz="1300" b="1" i="0" dirty="0">
                          <a:latin typeface="Times New Roman"/>
                          <a:ea typeface="Times New Roman"/>
                          <a:cs typeface="Times New Roman"/>
                        </a:rPr>
                        <a:t>Сөйлеу әрекетінің түрлері</a:t>
                      </a:r>
                      <a:endParaRPr lang="ru-RU" sz="1300" b="1" i="0" dirty="0">
                        <a:latin typeface="Calibri"/>
                        <a:ea typeface="Calibri"/>
                        <a:cs typeface="Times New Roman"/>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kk-KZ" sz="1300" b="1" i="0">
                          <a:latin typeface="Times New Roman"/>
                          <a:ea typeface="Times New Roman"/>
                          <a:cs typeface="Times New Roman"/>
                        </a:rPr>
                        <a:t>Оқу мақсаты</a:t>
                      </a:r>
                      <a:endParaRPr lang="ru-RU" sz="1300" b="1" i="0">
                        <a:latin typeface="Calibri"/>
                        <a:ea typeface="Calibri"/>
                        <a:cs typeface="Times New Roman"/>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ru-RU" sz="1300" b="1" i="0" dirty="0" err="1">
                          <a:latin typeface="Times New Roman"/>
                          <a:ea typeface="Calibri"/>
                          <a:cs typeface="Times New Roman"/>
                        </a:rPr>
                        <a:t>Тапсырма</a:t>
                      </a:r>
                      <a:r>
                        <a:rPr lang="kk-KZ" sz="1300" b="1" i="0" dirty="0">
                          <a:latin typeface="Times New Roman"/>
                          <a:ea typeface="Calibri"/>
                          <a:cs typeface="Times New Roman"/>
                        </a:rPr>
                        <a:t>ның</a:t>
                      </a:r>
                      <a:r>
                        <a:rPr lang="ru-RU" sz="1300" b="1" i="0" dirty="0">
                          <a:latin typeface="Times New Roman"/>
                          <a:ea typeface="Calibri"/>
                          <a:cs typeface="Times New Roman"/>
                        </a:rPr>
                        <a:t> </a:t>
                      </a:r>
                      <a:r>
                        <a:rPr lang="ru-RU" sz="1300" b="1" i="0" dirty="0" err="1">
                          <a:latin typeface="Times New Roman"/>
                          <a:ea typeface="Calibri"/>
                          <a:cs typeface="Times New Roman"/>
                        </a:rPr>
                        <a:t>сипаттамасы</a:t>
                      </a:r>
                      <a:endParaRPr lang="ru-RU" sz="1300" b="1" i="0" dirty="0">
                        <a:latin typeface="Calibri"/>
                        <a:ea typeface="Calibri"/>
                        <a:cs typeface="Times New Roman"/>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kk-KZ" sz="1300" b="1" i="0" dirty="0">
                          <a:latin typeface="Times New Roman"/>
                          <a:ea typeface="Calibri"/>
                          <a:cs typeface="Times New Roman"/>
                        </a:rPr>
                        <a:t>Тапсырма саны</a:t>
                      </a:r>
                      <a:endParaRPr lang="ru-RU" sz="1300" b="1" i="0" dirty="0">
                        <a:latin typeface="Calibri"/>
                        <a:ea typeface="Calibri"/>
                        <a:cs typeface="Times New Roman"/>
                      </a:endParaRPr>
                    </a:p>
                  </a:txBody>
                  <a:tcPr marL="44245" marR="44245" marT="46294" marB="46294">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kk-KZ" sz="1300" b="1" i="0">
                          <a:latin typeface="Times New Roman"/>
                          <a:ea typeface="Calibri"/>
                          <a:cs typeface="Times New Roman"/>
                        </a:rPr>
                        <a:t>Жалпы  балл</a:t>
                      </a:r>
                      <a:endParaRPr lang="ru-RU" sz="1300" b="1" i="0">
                        <a:latin typeface="Calibri"/>
                        <a:ea typeface="Calibri"/>
                        <a:cs typeface="Times New Roman"/>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318147">
                <a:tc rowSpan="3">
                  <a:txBody>
                    <a:bodyPr/>
                    <a:lstStyle/>
                    <a:p>
                      <a:pPr algn="ctr">
                        <a:lnSpc>
                          <a:spcPct val="115000"/>
                        </a:lnSpc>
                        <a:spcAft>
                          <a:spcPts val="0"/>
                        </a:spcAft>
                      </a:pPr>
                      <a:endParaRPr lang="en-US" sz="1300" b="1" i="0">
                        <a:latin typeface="Times New Roman"/>
                        <a:ea typeface="Calibri"/>
                        <a:cs typeface="Times New Roman"/>
                      </a:endParaRPr>
                    </a:p>
                    <a:p>
                      <a:pPr algn="ctr">
                        <a:lnSpc>
                          <a:spcPct val="115000"/>
                        </a:lnSpc>
                        <a:spcAft>
                          <a:spcPts val="0"/>
                        </a:spcAft>
                      </a:pPr>
                      <a:r>
                        <a:rPr lang="ru-RU" sz="1300" b="1" i="0">
                          <a:latin typeface="Times New Roman"/>
                          <a:ea typeface="Calibri"/>
                          <a:cs typeface="Times New Roman"/>
                        </a:rPr>
                        <a:t>1</a:t>
                      </a:r>
                      <a:endParaRPr lang="ru-RU" sz="1300" b="1" i="0">
                        <a:latin typeface="Calibri"/>
                        <a:ea typeface="Calibri"/>
                        <a:cs typeface="Times New Roman"/>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3">
                  <a:txBody>
                    <a:bodyPr/>
                    <a:lstStyle/>
                    <a:p>
                      <a:pPr>
                        <a:lnSpc>
                          <a:spcPct val="115000"/>
                        </a:lnSpc>
                        <a:spcAft>
                          <a:spcPts val="0"/>
                        </a:spcAft>
                      </a:pPr>
                      <a:r>
                        <a:rPr lang="kk-KZ" sz="1300" b="1" i="0" dirty="0">
                          <a:solidFill>
                            <a:srgbClr val="000000"/>
                          </a:solidFill>
                          <a:latin typeface="Times New Roman"/>
                          <a:ea typeface="Calibri"/>
                          <a:cs typeface="Times New Roman"/>
                        </a:rPr>
                        <a:t>Қоршаған орта</a:t>
                      </a:r>
                      <a:endParaRPr lang="ru-RU" sz="1300" b="1" i="0" dirty="0">
                        <a:latin typeface="Calibri"/>
                        <a:ea typeface="Calibri"/>
                        <a:cs typeface="Times New Roman"/>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ru-RU" sz="1300" b="1" i="0" dirty="0" err="1">
                          <a:latin typeface="Times New Roman"/>
                          <a:ea typeface="Calibri"/>
                          <a:cs typeface="Times New Roman"/>
                        </a:rPr>
                        <a:t>Тыңдалым</a:t>
                      </a:r>
                      <a:r>
                        <a:rPr lang="kk-KZ" sz="1300" b="1" i="0" dirty="0">
                          <a:latin typeface="Times New Roman"/>
                          <a:ea typeface="Calibri"/>
                          <a:cs typeface="Times New Roman"/>
                        </a:rPr>
                        <a:t> және </a:t>
                      </a:r>
                      <a:r>
                        <a:rPr lang="ru-RU" sz="1300" b="1" i="0" dirty="0" err="1">
                          <a:latin typeface="Times New Roman"/>
                          <a:ea typeface="Calibri"/>
                          <a:cs typeface="Times New Roman"/>
                        </a:rPr>
                        <a:t>айтылым</a:t>
                      </a:r>
                      <a:endParaRPr lang="ru-RU" sz="1300" b="1" i="0" dirty="0">
                        <a:latin typeface="Calibri"/>
                        <a:ea typeface="Calibri"/>
                        <a:cs typeface="Times New Roman"/>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kk-KZ" sz="1300" b="1" i="0" dirty="0">
                          <a:solidFill>
                            <a:srgbClr val="000000"/>
                          </a:solidFill>
                          <a:latin typeface="Times New Roman"/>
                          <a:ea typeface="Calibri"/>
                          <a:cs typeface="Times New Roman"/>
                        </a:rPr>
                        <a:t>2.1.4.1 Тірек сөздерді қатыстыра отырып, берілген тақырып бойынша әңгіме құрау</a:t>
                      </a:r>
                      <a:endParaRPr lang="ru-RU" sz="1300" b="1" i="0" dirty="0">
                        <a:latin typeface="Calibri"/>
                        <a:ea typeface="Calibri"/>
                        <a:cs typeface="Times New Roman"/>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kk-KZ" sz="1300" b="1" i="0" dirty="0" smtClean="0">
                          <a:latin typeface="Times New Roman"/>
                          <a:ea typeface="Calibri"/>
                          <a:cs typeface="Times New Roman"/>
                        </a:rPr>
                        <a:t>Білім  </a:t>
                      </a:r>
                      <a:r>
                        <a:rPr lang="kk-KZ" sz="1300" b="1" i="0" dirty="0">
                          <a:latin typeface="Times New Roman"/>
                          <a:ea typeface="Calibri"/>
                          <a:cs typeface="Times New Roman"/>
                        </a:rPr>
                        <a:t>алушы </a:t>
                      </a:r>
                      <a:r>
                        <a:rPr lang="kk-KZ" sz="1300" b="1" i="0" dirty="0" smtClean="0">
                          <a:latin typeface="Times New Roman"/>
                          <a:ea typeface="Calibri"/>
                          <a:cs typeface="Times New Roman"/>
                        </a:rPr>
                        <a:t> ашық </a:t>
                      </a:r>
                      <a:r>
                        <a:rPr lang="kk-KZ" sz="1300" b="1" i="0" dirty="0">
                          <a:latin typeface="Times New Roman"/>
                          <a:ea typeface="Calibri"/>
                          <a:cs typeface="Times New Roman"/>
                        </a:rPr>
                        <a:t>түрдегі </a:t>
                      </a:r>
                      <a:r>
                        <a:rPr lang="kk-KZ" sz="1300" b="1" i="0" dirty="0" smtClean="0">
                          <a:latin typeface="Times New Roman"/>
                          <a:ea typeface="Calibri"/>
                          <a:cs typeface="Times New Roman"/>
                        </a:rPr>
                        <a:t> толық </a:t>
                      </a:r>
                      <a:r>
                        <a:rPr lang="kk-KZ" sz="1300" b="1" i="0" dirty="0">
                          <a:latin typeface="Times New Roman"/>
                          <a:ea typeface="Calibri"/>
                          <a:cs typeface="Times New Roman"/>
                        </a:rPr>
                        <a:t>жауапты </a:t>
                      </a:r>
                      <a:r>
                        <a:rPr lang="kk-KZ" sz="1300" b="1" i="0" dirty="0" smtClean="0">
                          <a:latin typeface="Times New Roman"/>
                          <a:ea typeface="Calibri"/>
                          <a:cs typeface="Times New Roman"/>
                        </a:rPr>
                        <a:t> қажет </a:t>
                      </a:r>
                      <a:r>
                        <a:rPr lang="kk-KZ" sz="1300" b="1" i="0" dirty="0">
                          <a:latin typeface="Times New Roman"/>
                          <a:ea typeface="Calibri"/>
                          <a:cs typeface="Times New Roman"/>
                        </a:rPr>
                        <a:t>ететін </a:t>
                      </a:r>
                      <a:r>
                        <a:rPr lang="kk-KZ" sz="1300" b="1" i="0" baseline="0" dirty="0" smtClean="0">
                          <a:latin typeface="Times New Roman"/>
                          <a:ea typeface="Calibri"/>
                          <a:cs typeface="Times New Roman"/>
                        </a:rPr>
                        <a:t> </a:t>
                      </a:r>
                      <a:r>
                        <a:rPr lang="kk-KZ" sz="1300" b="1" i="0" dirty="0" smtClean="0">
                          <a:latin typeface="Times New Roman"/>
                          <a:ea typeface="Calibri"/>
                          <a:cs typeface="Times New Roman"/>
                        </a:rPr>
                        <a:t>тапсырманы  </a:t>
                      </a:r>
                      <a:r>
                        <a:rPr lang="kk-KZ" sz="1300" b="1" i="0" dirty="0">
                          <a:latin typeface="Times New Roman"/>
                          <a:ea typeface="Calibri"/>
                          <a:cs typeface="Times New Roman"/>
                        </a:rPr>
                        <a:t>орындайды.</a:t>
                      </a:r>
                      <a:endParaRPr lang="ru-RU" sz="1300" b="1" i="0" dirty="0">
                        <a:latin typeface="Calibri"/>
                        <a:ea typeface="Calibri"/>
                        <a:cs typeface="Times New Roman"/>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tabLst>
                          <a:tab pos="257175" algn="l"/>
                          <a:tab pos="426720" algn="ctr"/>
                        </a:tabLst>
                      </a:pPr>
                      <a:r>
                        <a:rPr lang="kk-KZ" sz="1300" b="1" i="0" dirty="0">
                          <a:latin typeface="Times New Roman"/>
                          <a:ea typeface="Calibri"/>
                          <a:cs typeface="Times New Roman"/>
                        </a:rPr>
                        <a:t>1</a:t>
                      </a:r>
                      <a:endParaRPr lang="ru-RU" sz="1300" b="1" i="0" dirty="0">
                        <a:latin typeface="Calibri"/>
                        <a:ea typeface="Calibri"/>
                        <a:cs typeface="Times New Roman"/>
                      </a:endParaRPr>
                    </a:p>
                  </a:txBody>
                  <a:tcPr marL="44245" marR="44245" marT="46294" marB="46294">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tabLst>
                          <a:tab pos="171450" algn="l"/>
                          <a:tab pos="291465" algn="ctr"/>
                        </a:tabLst>
                      </a:pPr>
                      <a:r>
                        <a:rPr lang="en-US" sz="1300" b="1" i="0" dirty="0">
                          <a:solidFill>
                            <a:srgbClr val="000000"/>
                          </a:solidFill>
                          <a:latin typeface="Times New Roman"/>
                          <a:ea typeface="Calibri"/>
                          <a:cs typeface="Times New Roman"/>
                        </a:rPr>
                        <a:t>5</a:t>
                      </a:r>
                      <a:endParaRPr lang="ru-RU" sz="1300" b="1" i="0" dirty="0">
                        <a:latin typeface="Calibri"/>
                        <a:ea typeface="Calibri"/>
                        <a:cs typeface="Times New Roman"/>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874061">
                <a:tc vMerge="1">
                  <a:txBody>
                    <a:bodyPr/>
                    <a:lstStyle/>
                    <a:p>
                      <a:endParaRPr lang="ru-RU"/>
                    </a:p>
                  </a:txBody>
                  <a:tcPr/>
                </a:tc>
                <a:tc vMerge="1">
                  <a:txBody>
                    <a:bodyPr/>
                    <a:lstStyle/>
                    <a:p>
                      <a:endParaRPr lang="ru-RU"/>
                    </a:p>
                  </a:txBody>
                  <a:tcPr/>
                </a:tc>
                <a:tc rowSpan="2">
                  <a:txBody>
                    <a:bodyPr/>
                    <a:lstStyle/>
                    <a:p>
                      <a:pPr>
                        <a:lnSpc>
                          <a:spcPct val="115000"/>
                        </a:lnSpc>
                        <a:spcAft>
                          <a:spcPts val="0"/>
                        </a:spcAft>
                      </a:pPr>
                      <a:r>
                        <a:rPr lang="kk-KZ" sz="1300" b="1" i="0" dirty="0">
                          <a:solidFill>
                            <a:srgbClr val="000000"/>
                          </a:solidFill>
                          <a:latin typeface="Times New Roman"/>
                          <a:ea typeface="Calibri"/>
                          <a:cs typeface="Times New Roman"/>
                        </a:rPr>
                        <a:t>Оқылым</a:t>
                      </a:r>
                      <a:endParaRPr lang="ru-RU" sz="1300" b="1" i="0" dirty="0">
                        <a:latin typeface="Calibri"/>
                        <a:ea typeface="Calibri"/>
                        <a:cs typeface="Times New Roman"/>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kk-KZ" sz="1300" b="1" i="0" dirty="0">
                          <a:latin typeface="Times New Roman"/>
                          <a:ea typeface="Calibri"/>
                          <a:cs typeface="Times New Roman"/>
                        </a:rPr>
                        <a:t>2.2.3.1 </a:t>
                      </a:r>
                      <a:r>
                        <a:rPr lang="kk-KZ" sz="1300" b="1" i="0" dirty="0">
                          <a:solidFill>
                            <a:srgbClr val="000000"/>
                          </a:solidFill>
                          <a:latin typeface="Times New Roman"/>
                          <a:ea typeface="Calibri"/>
                          <a:cs typeface="Times New Roman"/>
                        </a:rPr>
                        <a:t>Мәтін мазмұнын анықтауға бағытталған сұрақтар құрастыру және жауап беру</a:t>
                      </a:r>
                      <a:endParaRPr lang="ru-RU" sz="1300" b="1" i="0" dirty="0">
                        <a:latin typeface="Calibri"/>
                        <a:ea typeface="Calibri"/>
                        <a:cs typeface="Times New Roman"/>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2">
                  <a:txBody>
                    <a:bodyPr/>
                    <a:lstStyle/>
                    <a:p>
                      <a:pPr algn="l">
                        <a:spcAft>
                          <a:spcPts val="0"/>
                        </a:spcAft>
                      </a:pPr>
                      <a:r>
                        <a:rPr lang="kk-KZ" sz="1300" b="1" i="0" dirty="0">
                          <a:latin typeface="Times New Roman"/>
                          <a:ea typeface="Calibri"/>
                          <a:cs typeface="Times New Roman"/>
                        </a:rPr>
                        <a:t>Білім алушы </a:t>
                      </a:r>
                      <a:r>
                        <a:rPr lang="kk-KZ" sz="1300" b="1" i="0" dirty="0" smtClean="0">
                          <a:latin typeface="Times New Roman"/>
                          <a:ea typeface="Calibri"/>
                          <a:cs typeface="Times New Roman"/>
                        </a:rPr>
                        <a:t> жабық </a:t>
                      </a:r>
                      <a:r>
                        <a:rPr lang="kk-KZ" sz="1300" b="1" i="0" dirty="0">
                          <a:latin typeface="Times New Roman"/>
                          <a:ea typeface="Calibri"/>
                          <a:cs typeface="Times New Roman"/>
                        </a:rPr>
                        <a:t>түрдегі көп таңдауы бар және ашық түрдегі толық </a:t>
                      </a:r>
                      <a:r>
                        <a:rPr lang="kk-KZ" sz="1300" b="1" i="0" dirty="0" smtClean="0">
                          <a:latin typeface="Times New Roman"/>
                          <a:ea typeface="Calibri"/>
                          <a:cs typeface="Times New Roman"/>
                        </a:rPr>
                        <a:t>жауаптарды  </a:t>
                      </a:r>
                      <a:r>
                        <a:rPr lang="kk-KZ" sz="1300" b="1" i="0" dirty="0">
                          <a:latin typeface="Times New Roman"/>
                          <a:ea typeface="Calibri"/>
                          <a:cs typeface="Times New Roman"/>
                        </a:rPr>
                        <a:t>қажет ететін тапсырманы орындайды.</a:t>
                      </a:r>
                      <a:endParaRPr lang="ru-RU" sz="1300" b="1" i="0" dirty="0">
                        <a:latin typeface="Calibri"/>
                        <a:ea typeface="Calibri"/>
                        <a:cs typeface="Times New Roman"/>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2">
                  <a:txBody>
                    <a:bodyPr/>
                    <a:lstStyle/>
                    <a:p>
                      <a:pPr algn="ctr">
                        <a:lnSpc>
                          <a:spcPct val="115000"/>
                        </a:lnSpc>
                        <a:spcAft>
                          <a:spcPts val="0"/>
                        </a:spcAft>
                      </a:pPr>
                      <a:r>
                        <a:rPr lang="kk-KZ" sz="1300" b="1" i="0" dirty="0">
                          <a:latin typeface="Times New Roman"/>
                          <a:ea typeface="Calibri"/>
                          <a:cs typeface="Times New Roman"/>
                        </a:rPr>
                        <a:t>1</a:t>
                      </a:r>
                      <a:endParaRPr lang="ru-RU" sz="1300" b="1" i="0" dirty="0">
                        <a:latin typeface="Calibri"/>
                        <a:ea typeface="Calibri"/>
                        <a:cs typeface="Times New Roman"/>
                      </a:endParaRPr>
                    </a:p>
                  </a:txBody>
                  <a:tcPr marL="44245" marR="44245" marT="46294" marB="46294">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2">
                  <a:txBody>
                    <a:bodyPr/>
                    <a:lstStyle/>
                    <a:p>
                      <a:pPr algn="ctr">
                        <a:lnSpc>
                          <a:spcPct val="115000"/>
                        </a:lnSpc>
                        <a:spcAft>
                          <a:spcPts val="0"/>
                        </a:spcAft>
                      </a:pPr>
                      <a:r>
                        <a:rPr lang="en-US" sz="1300" b="1" i="0" dirty="0">
                          <a:solidFill>
                            <a:srgbClr val="000000"/>
                          </a:solidFill>
                          <a:latin typeface="Times New Roman"/>
                          <a:ea typeface="Calibri"/>
                          <a:cs typeface="Times New Roman"/>
                        </a:rPr>
                        <a:t>5</a:t>
                      </a:r>
                      <a:endParaRPr lang="ru-RU" sz="1300" b="1" i="0" dirty="0">
                        <a:latin typeface="Calibri"/>
                        <a:ea typeface="Calibri"/>
                        <a:cs typeface="Times New Roman"/>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874061">
                <a:tc vMerge="1">
                  <a:txBody>
                    <a:bodyPr/>
                    <a:lstStyle/>
                    <a:p>
                      <a:endParaRPr lang="ru-RU"/>
                    </a:p>
                  </a:txBody>
                  <a:tcPr/>
                </a:tc>
                <a:tc vMerge="1">
                  <a:txBody>
                    <a:bodyPr/>
                    <a:lstStyle/>
                    <a:p>
                      <a:endParaRPr lang="ru-RU"/>
                    </a:p>
                  </a:txBody>
                  <a:tcPr/>
                </a:tc>
                <a:tc vMerge="1">
                  <a:txBody>
                    <a:bodyPr/>
                    <a:lstStyle/>
                    <a:p>
                      <a:endParaRPr lang="ru-RU"/>
                    </a:p>
                  </a:txBody>
                  <a:tcPr/>
                </a:tc>
                <a:tc>
                  <a:txBody>
                    <a:bodyPr/>
                    <a:lstStyle/>
                    <a:p>
                      <a:pPr>
                        <a:lnSpc>
                          <a:spcPct val="115000"/>
                        </a:lnSpc>
                        <a:spcAft>
                          <a:spcPts val="0"/>
                        </a:spcAft>
                      </a:pPr>
                      <a:r>
                        <a:rPr lang="kk-KZ" sz="1300" b="1" i="0" dirty="0">
                          <a:solidFill>
                            <a:srgbClr val="000000"/>
                          </a:solidFill>
                          <a:latin typeface="Times New Roman"/>
                          <a:ea typeface="Calibri"/>
                          <a:cs typeface="Times New Roman"/>
                        </a:rPr>
                        <a:t>2.4.2.5 Дара және күрделі зат есім/сын есім/сан есім/етістікті анықтау</a:t>
                      </a:r>
                      <a:endParaRPr lang="ru-RU" sz="1300" b="1" i="0" dirty="0">
                        <a:latin typeface="Calibri"/>
                        <a:ea typeface="Calibri"/>
                        <a:cs typeface="Times New Roman"/>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lang="ru-RU"/>
                    </a:p>
                  </a:txBody>
                  <a:tcPr/>
                </a:tc>
                <a:tc vMerge="1">
                  <a:txBody>
                    <a:bodyPr/>
                    <a:lstStyle/>
                    <a:p>
                      <a:endParaRPr lang="ru-RU"/>
                    </a:p>
                  </a:txBody>
                  <a:tcPr/>
                </a:tc>
                <a:tc vMerge="1">
                  <a:txBody>
                    <a:bodyPr/>
                    <a:lstStyle/>
                    <a:p>
                      <a:endParaRPr lang="ru-RU"/>
                    </a:p>
                  </a:txBody>
                  <a:tcPr/>
                </a:tc>
              </a:tr>
              <a:tr h="1318147">
                <a:tc>
                  <a:txBody>
                    <a:bodyPr/>
                    <a:lstStyle/>
                    <a:p>
                      <a:pPr algn="ctr">
                        <a:lnSpc>
                          <a:spcPct val="115000"/>
                        </a:lnSpc>
                        <a:spcAft>
                          <a:spcPts val="0"/>
                        </a:spcAft>
                      </a:pPr>
                      <a:r>
                        <a:rPr lang="kk-KZ" sz="1300" b="1" i="0">
                          <a:latin typeface="Times New Roman"/>
                          <a:ea typeface="Calibri"/>
                          <a:cs typeface="Times New Roman"/>
                        </a:rPr>
                        <a:t>2</a:t>
                      </a:r>
                      <a:endParaRPr lang="ru-RU" sz="1300" b="1" i="0">
                        <a:latin typeface="Calibri"/>
                        <a:ea typeface="Calibri"/>
                        <a:cs typeface="Times New Roman"/>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kk-KZ" sz="1300" b="1" i="0">
                          <a:latin typeface="Times New Roman"/>
                          <a:ea typeface="Calibri"/>
                          <a:cs typeface="Times New Roman"/>
                        </a:rPr>
                        <a:t>Саяхат</a:t>
                      </a:r>
                      <a:endParaRPr lang="ru-RU" sz="1300" b="1" i="0">
                        <a:latin typeface="Calibri"/>
                        <a:ea typeface="Calibri"/>
                        <a:cs typeface="Times New Roman"/>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ru-RU" sz="1300" b="1" i="0">
                          <a:latin typeface="Times New Roman"/>
                          <a:ea typeface="Calibri"/>
                          <a:cs typeface="Times New Roman"/>
                        </a:rPr>
                        <a:t>Жазылым</a:t>
                      </a:r>
                      <a:endParaRPr lang="ru-RU" sz="1300" b="1" i="0">
                        <a:latin typeface="Calibri"/>
                        <a:ea typeface="Calibri"/>
                        <a:cs typeface="Times New Roman"/>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kk-KZ" sz="1300" b="1" i="0" dirty="0">
                          <a:solidFill>
                            <a:srgbClr val="000000"/>
                          </a:solidFill>
                          <a:latin typeface="Times New Roman"/>
                          <a:ea typeface="Calibri"/>
                          <a:cs typeface="Times New Roman"/>
                        </a:rPr>
                        <a:t>2.3.1.1 Мұғалім көмегімен жеке сурет, сюжетті суреттер арқылы шағын сипаттау/әңгімелеу мәтіндерін құрап жазу</a:t>
                      </a:r>
                      <a:endParaRPr lang="ru-RU" sz="1300" b="1" i="0" dirty="0">
                        <a:latin typeface="Calibri"/>
                        <a:ea typeface="Calibri"/>
                        <a:cs typeface="Times New Roman"/>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kk-KZ" sz="1300" b="1" i="0" dirty="0">
                          <a:latin typeface="Times New Roman"/>
                          <a:ea typeface="Calibri"/>
                          <a:cs typeface="Times New Roman"/>
                        </a:rPr>
                        <a:t>Білім алушы ашық түрдегі толық жауапты қажет ететін  тапсырманы  орындайды.</a:t>
                      </a:r>
                      <a:endParaRPr lang="ru-RU" sz="1300" b="1" i="0" dirty="0">
                        <a:latin typeface="Calibri"/>
                        <a:ea typeface="Calibri"/>
                        <a:cs typeface="Times New Roman"/>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kk-KZ" sz="1300" b="1" i="0" dirty="0">
                          <a:latin typeface="Times New Roman"/>
                          <a:ea typeface="Calibri"/>
                          <a:cs typeface="Times New Roman"/>
                        </a:rPr>
                        <a:t>1</a:t>
                      </a:r>
                      <a:endParaRPr lang="ru-RU" sz="1300" b="1" i="0" dirty="0">
                        <a:latin typeface="Calibri"/>
                        <a:ea typeface="Calibri"/>
                        <a:cs typeface="Times New Roman"/>
                      </a:endParaRPr>
                    </a:p>
                  </a:txBody>
                  <a:tcPr marL="44245" marR="44245" marT="46294" marB="46294">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kk-KZ" sz="1300" b="1" i="0" dirty="0">
                          <a:solidFill>
                            <a:srgbClr val="000000"/>
                          </a:solidFill>
                          <a:latin typeface="Times New Roman"/>
                          <a:ea typeface="Calibri"/>
                          <a:cs typeface="Times New Roman"/>
                        </a:rPr>
                        <a:t>5</a:t>
                      </a:r>
                      <a:endParaRPr lang="ru-RU" sz="1300" b="1" i="0" dirty="0">
                        <a:latin typeface="Calibri"/>
                        <a:ea typeface="Calibri"/>
                        <a:cs typeface="Times New Roman"/>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02622">
                <a:tc gridSpan="5">
                  <a:txBody>
                    <a:bodyPr/>
                    <a:lstStyle/>
                    <a:p>
                      <a:pPr algn="just">
                        <a:lnSpc>
                          <a:spcPct val="115000"/>
                        </a:lnSpc>
                        <a:spcAft>
                          <a:spcPts val="0"/>
                        </a:spcAft>
                      </a:pPr>
                      <a:r>
                        <a:rPr lang="kk-KZ" sz="1300" b="1" i="0" dirty="0" smtClean="0">
                          <a:latin typeface="Times New Roman"/>
                          <a:ea typeface="Calibri"/>
                          <a:cs typeface="Times New Roman"/>
                        </a:rPr>
                        <a:t>                                                      </a:t>
                      </a:r>
                      <a:r>
                        <a:rPr lang="kk-KZ" sz="1300" b="1" i="0" baseline="0" dirty="0" smtClean="0">
                          <a:latin typeface="Times New Roman"/>
                          <a:ea typeface="Calibri"/>
                          <a:cs typeface="Times New Roman"/>
                        </a:rPr>
                        <a:t>                                                    </a:t>
                      </a:r>
                      <a:r>
                        <a:rPr lang="kk-KZ" sz="1300" b="1" i="0" dirty="0" smtClean="0">
                          <a:latin typeface="Times New Roman"/>
                          <a:ea typeface="Calibri"/>
                          <a:cs typeface="Times New Roman"/>
                        </a:rPr>
                        <a:t>Барлығы </a:t>
                      </a:r>
                      <a:endParaRPr lang="ru-RU" sz="1300" b="1" i="0" dirty="0">
                        <a:latin typeface="Calibri"/>
                        <a:ea typeface="Calibri"/>
                        <a:cs typeface="Times New Roman"/>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c>
                  <a:txBody>
                    <a:bodyPr/>
                    <a:lstStyle/>
                    <a:p>
                      <a:pPr algn="ctr">
                        <a:lnSpc>
                          <a:spcPct val="115000"/>
                        </a:lnSpc>
                        <a:spcAft>
                          <a:spcPts val="0"/>
                        </a:spcAft>
                      </a:pPr>
                      <a:r>
                        <a:rPr lang="kk-KZ" sz="1300" b="1" i="0" dirty="0">
                          <a:latin typeface="Times New Roman"/>
                          <a:ea typeface="Calibri"/>
                          <a:cs typeface="Times New Roman"/>
                        </a:rPr>
                        <a:t>3</a:t>
                      </a:r>
                      <a:endParaRPr lang="ru-RU" sz="1300" b="1" i="0" dirty="0">
                        <a:latin typeface="Calibri"/>
                        <a:ea typeface="Calibri"/>
                        <a:cs typeface="Times New Roman"/>
                      </a:endParaRPr>
                    </a:p>
                  </a:txBody>
                  <a:tcPr marL="44245" marR="44245" marT="46294" marB="46294">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kk-KZ" sz="1300" b="1" i="0" dirty="0" smtClean="0">
                          <a:solidFill>
                            <a:srgbClr val="000000"/>
                          </a:solidFill>
                          <a:latin typeface="Times New Roman"/>
                          <a:ea typeface="Calibri"/>
                          <a:cs typeface="Times New Roman"/>
                        </a:rPr>
                        <a:t>15</a:t>
                      </a:r>
                      <a:endParaRPr lang="ru-RU" sz="1300" b="1" i="0" dirty="0">
                        <a:latin typeface="Calibri"/>
                        <a:ea typeface="Calibri"/>
                        <a:cs typeface="Times New Roman"/>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extLst>
      <p:ext uri="{BB962C8B-B14F-4D97-AF65-F5344CB8AC3E}">
        <p14:creationId xmlns="" xmlns:p14="http://schemas.microsoft.com/office/powerpoint/2010/main" val="327461021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txBox="1">
            <a:spLocks noChangeArrowheads="1"/>
          </p:cNvSpPr>
          <p:nvPr/>
        </p:nvSpPr>
        <p:spPr>
          <a:xfrm>
            <a:off x="633845" y="365760"/>
            <a:ext cx="7886700" cy="1325562"/>
          </a:xfrm>
          <a:prstGeom prst="rect">
            <a:avLst/>
          </a:prstGeom>
        </p:spPr>
        <p:txBody>
          <a:bodyPr>
            <a:normAutofit/>
          </a:bodyPr>
          <a:lst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a:lstStyle>
          <a:p>
            <a:pPr algn="ctr"/>
            <a:endParaRPr lang="nl-NL" dirty="0" smtClean="0"/>
          </a:p>
        </p:txBody>
      </p:sp>
      <p:sp>
        <p:nvSpPr>
          <p:cNvPr id="3" name="Rectangle 3"/>
          <p:cNvSpPr txBox="1">
            <a:spLocks noChangeArrowheads="1"/>
          </p:cNvSpPr>
          <p:nvPr/>
        </p:nvSpPr>
        <p:spPr>
          <a:xfrm>
            <a:off x="285720" y="214290"/>
            <a:ext cx="8534430" cy="5591198"/>
          </a:xfrm>
          <a:prstGeom prst="rect">
            <a:avLst/>
          </a:prstGeom>
        </p:spPr>
        <p:txBody>
          <a:bodyPr/>
          <a:lst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a:lstStyle>
          <a:p>
            <a:pPr marL="109728" indent="0">
              <a:buFont typeface="Wingdings 3"/>
              <a:buNone/>
            </a:pPr>
            <a:r>
              <a:rPr lang="en-GB" sz="2000" dirty="0" smtClean="0"/>
              <a:t> </a:t>
            </a:r>
          </a:p>
        </p:txBody>
      </p:sp>
      <p:sp>
        <p:nvSpPr>
          <p:cNvPr id="10241" name="Rectangle 1"/>
          <p:cNvSpPr>
            <a:spLocks noChangeArrowheads="1"/>
          </p:cNvSpPr>
          <p:nvPr/>
        </p:nvSpPr>
        <p:spPr bwMode="auto">
          <a:xfrm>
            <a:off x="500034" y="285728"/>
            <a:ext cx="8215370" cy="160043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kk-KZ" sz="2800" b="1" i="1"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«Қазақ тілі» пәнінен 4-тоқсанға арналған</a:t>
            </a:r>
            <a:endParaRPr kumimoji="0" lang="ru-RU" sz="2800" b="1" i="1" u="none" strike="noStrike" cap="none" normalizeH="0" baseline="0" dirty="0" smtClean="0">
              <a:ln>
                <a:noFill/>
              </a:ln>
              <a:solidFill>
                <a:srgbClr val="FF0000"/>
              </a:solidFill>
              <a:effectLst/>
              <a:latin typeface="Times New Roman" pitchFamily="18" charset="0"/>
              <a:cs typeface="Times New Roman"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kk-KZ" sz="2800" b="1" i="1"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  жиынтық бағалаудың тапсырмалары</a:t>
            </a:r>
            <a:endParaRPr kumimoji="0" lang="ru-RU" sz="2800" b="1" i="1" u="none" strike="noStrike" cap="none" normalizeH="0" baseline="0" dirty="0" smtClean="0">
              <a:ln>
                <a:noFill/>
              </a:ln>
              <a:solidFill>
                <a:srgbClr val="FF0000"/>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ru-RU" sz="2400" b="1" i="1"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ru-RU"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10242" name="Rectangle 2"/>
          <p:cNvSpPr>
            <a:spLocks noChangeArrowheads="1"/>
          </p:cNvSpPr>
          <p:nvPr/>
        </p:nvSpPr>
        <p:spPr bwMode="auto">
          <a:xfrm>
            <a:off x="571472" y="1357298"/>
            <a:ext cx="8358246" cy="89255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180975" algn="l"/>
              </a:tabLst>
            </a:pPr>
            <a:r>
              <a:rPr kumimoji="0" lang="kk-KZ" sz="2800" b="1" i="1" u="none" strike="noStrike" cap="none" normalizeH="0" baseline="0" dirty="0" smtClean="0">
                <a:ln>
                  <a:noFill/>
                </a:ln>
                <a:solidFill>
                  <a:srgbClr val="0070C0"/>
                </a:solidFill>
                <a:effectLst/>
                <a:latin typeface="Times New Roman" pitchFamily="18" charset="0"/>
                <a:ea typeface="Calibri" pitchFamily="34" charset="0"/>
                <a:cs typeface="Times New Roman" pitchFamily="18" charset="0"/>
              </a:rPr>
              <a:t>1-нұсқа.</a:t>
            </a:r>
            <a:r>
              <a:rPr kumimoji="0" lang="kk-KZ" sz="2800" b="1" i="1" u="none" strike="noStrike" cap="none" normalizeH="0" dirty="0" smtClean="0">
                <a:ln>
                  <a:noFill/>
                </a:ln>
                <a:solidFill>
                  <a:srgbClr val="0070C0"/>
                </a:solidFill>
                <a:effectLst/>
                <a:latin typeface="Times New Roman" pitchFamily="18" charset="0"/>
                <a:ea typeface="Calibri" pitchFamily="34" charset="0"/>
                <a:cs typeface="Times New Roman" pitchFamily="18" charset="0"/>
              </a:rPr>
              <a:t> </a:t>
            </a:r>
            <a:r>
              <a:rPr kumimoji="0" lang="kk-KZ" sz="2800" b="1" i="1" u="none" strike="noStrike" cap="none" normalizeH="0" baseline="0" dirty="0" smtClean="0">
                <a:ln>
                  <a:noFill/>
                </a:ln>
                <a:solidFill>
                  <a:srgbClr val="0070C0"/>
                </a:solidFill>
                <a:effectLst/>
                <a:latin typeface="Times New Roman" pitchFamily="18" charset="0"/>
                <a:ea typeface="Calibri" pitchFamily="34" charset="0"/>
                <a:cs typeface="Times New Roman" pitchFamily="18" charset="0"/>
              </a:rPr>
              <a:t>Тыңдалым және айтылым             </a:t>
            </a:r>
            <a:endParaRPr kumimoji="0" lang="ru-RU" sz="2800" b="1" i="1" u="none" strike="noStrike" cap="none" normalizeH="0" baseline="0" dirty="0" smtClean="0">
              <a:ln>
                <a:noFill/>
              </a:ln>
              <a:solidFill>
                <a:srgbClr val="0070C0"/>
              </a:solidFill>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tabLst>
                <a:tab pos="180975" algn="l"/>
              </a:tabLst>
            </a:pPr>
            <a:r>
              <a:rPr kumimoji="0" lang="kk-KZ" sz="2400" b="1" i="1" u="none" strike="noStrike" cap="none" normalizeH="0" baseline="0" dirty="0" smtClean="0">
                <a:ln>
                  <a:noFill/>
                </a:ln>
                <a:solidFill>
                  <a:srgbClr val="0070C0"/>
                </a:solidFill>
                <a:effectLst/>
                <a:latin typeface="Times New Roman" pitchFamily="18" charset="0"/>
                <a:ea typeface="Calibri" pitchFamily="34" charset="0"/>
                <a:cs typeface="Times New Roman" pitchFamily="18" charset="0"/>
              </a:rPr>
              <a:t>1. Мәтінді </a:t>
            </a:r>
            <a:r>
              <a:rPr kumimoji="0" lang="kk-KZ" sz="2400" b="1" i="1" u="none" strike="noStrike" cap="none" normalizeH="0" baseline="0" dirty="0" smtClean="0">
                <a:ln>
                  <a:noFill/>
                </a:ln>
                <a:solidFill>
                  <a:srgbClr val="0070C0"/>
                </a:solidFill>
                <a:effectLst/>
                <a:latin typeface="Times New Roman" pitchFamily="18" charset="0"/>
                <a:ea typeface="Calibri" pitchFamily="34" charset="0"/>
                <a:cs typeface="Times New Roman" pitchFamily="18" charset="0"/>
              </a:rPr>
              <a:t>тыңда. </a:t>
            </a:r>
            <a:endParaRPr kumimoji="0" lang="kk-KZ" sz="2400" b="1" i="1" u="none" strike="noStrike" cap="none" normalizeH="0" baseline="0" dirty="0" smtClean="0">
              <a:ln>
                <a:noFill/>
              </a:ln>
              <a:solidFill>
                <a:srgbClr val="0070C0"/>
              </a:solidFill>
              <a:effectLst/>
              <a:latin typeface="Times New Roman" pitchFamily="18" charset="0"/>
              <a:cs typeface="Times New Roman" pitchFamily="18" charset="0"/>
            </a:endParaRPr>
          </a:p>
        </p:txBody>
      </p:sp>
      <p:sp>
        <p:nvSpPr>
          <p:cNvPr id="10244" name="AutoShape 4"/>
          <p:cNvSpPr>
            <a:spLocks noChangeArrowheads="1"/>
          </p:cNvSpPr>
          <p:nvPr/>
        </p:nvSpPr>
        <p:spPr bwMode="auto">
          <a:xfrm>
            <a:off x="285720" y="2285992"/>
            <a:ext cx="8286808" cy="2643206"/>
          </a:xfrm>
          <a:prstGeom prst="roundRect">
            <a:avLst>
              <a:gd name="adj" fmla="val 16667"/>
            </a:avLst>
          </a:prstGeom>
          <a:solidFill>
            <a:srgbClr val="FFFFFF"/>
          </a:solidFill>
          <a:ln w="6350">
            <a:solidFill>
              <a:srgbClr val="548DD4"/>
            </a:solidFill>
            <a:round/>
            <a:headEnd/>
            <a:tailEnd/>
          </a:ln>
        </p:spPr>
        <p:txBody>
          <a:bodyPr vert="horz" wrap="square" lIns="91440" tIns="45720" rIns="91440" bIns="45720" numCol="1" anchor="t" anchorCtr="0" compatLnSpc="1">
            <a:prstTxWarp prst="textNoShape">
              <a:avLst/>
            </a:prstTxWarp>
          </a:bodyPr>
          <a:lstStyle/>
          <a:p>
            <a:pPr marL="0" marR="0" lvl="0" indent="0" defTabSz="914400" rtl="0" eaLnBrk="1" fontAlgn="base" latinLnBrk="0" hangingPunct="1">
              <a:lnSpc>
                <a:spcPct val="100000"/>
              </a:lnSpc>
              <a:spcBef>
                <a:spcPct val="0"/>
              </a:spcBef>
              <a:spcAft>
                <a:spcPct val="0"/>
              </a:spcAft>
              <a:buClrTx/>
              <a:buSzTx/>
              <a:buFontTx/>
              <a:buNone/>
              <a:tabLst/>
            </a:pPr>
            <a:r>
              <a:rPr kumimoji="0" lang="kk-KZ" sz="1200" b="0" i="0" u="none" strike="noStrike" cap="none" normalizeH="0" baseline="0" dirty="0" smtClean="0">
                <a:ln>
                  <a:noFill/>
                </a:ln>
                <a:solidFill>
                  <a:schemeClr val="tx1"/>
                </a:solidFill>
                <a:effectLst/>
                <a:latin typeface="Times New Roman" pitchFamily="18" charset="0"/>
                <a:cs typeface="Arial" pitchFamily="34" charset="0"/>
              </a:rPr>
              <a:t>     </a:t>
            </a:r>
            <a:r>
              <a:rPr kumimoji="0" lang="kk-KZ" sz="2000" b="1" i="1" u="none" strike="noStrike" cap="none" normalizeH="0" baseline="0" dirty="0" smtClean="0">
                <a:ln>
                  <a:noFill/>
                </a:ln>
                <a:solidFill>
                  <a:schemeClr val="tx1"/>
                </a:solidFill>
                <a:effectLst/>
                <a:latin typeface="Times New Roman" pitchFamily="18" charset="0"/>
                <a:cs typeface="Arial" pitchFamily="34" charset="0"/>
              </a:rPr>
              <a:t>Көктемде жылы жақтан  жыл құстары ұшып келеді. Алғашқысы болып  </a:t>
            </a:r>
            <a:r>
              <a:rPr kumimoji="0" lang="kk-KZ" sz="2000" b="1" i="1" u="none" strike="noStrike" cap="none" normalizeH="0" baseline="0" dirty="0" smtClean="0">
                <a:ln>
                  <a:noFill/>
                </a:ln>
                <a:solidFill>
                  <a:schemeClr val="tx1"/>
                </a:solidFill>
                <a:effectLst/>
                <a:latin typeface="Times New Roman" pitchFamily="18" charset="0"/>
                <a:cs typeface="Arial" pitchFamily="34" charset="0"/>
              </a:rPr>
              <a:t>ұзақ,қарғалар </a:t>
            </a:r>
            <a:r>
              <a:rPr kumimoji="0" lang="kk-KZ" sz="2000" b="1" i="1" u="none" strike="noStrike" cap="none" normalizeH="0" baseline="0" dirty="0" smtClean="0">
                <a:ln>
                  <a:noFill/>
                </a:ln>
                <a:solidFill>
                  <a:schemeClr val="tx1"/>
                </a:solidFill>
                <a:effectLst/>
                <a:latin typeface="Times New Roman" pitchFamily="18" charset="0"/>
                <a:cs typeface="Arial" pitchFamily="34" charset="0"/>
              </a:rPr>
              <a:t>келеді. Оларды халық «көктем хабаршысы» деп атайды. Содан кейін бозторғайлар мен қараторғайлар келеді. Олар келісімен күннің көзі ашылып, жер беті жылынады. Қар еріп, жылғалардан су ағады. Ең соңынан су құстары ұшып келеді. </a:t>
            </a:r>
          </a:p>
          <a:p>
            <a:pPr marL="0" marR="0" lvl="0" indent="0" algn="just" defTabSz="914400" rtl="0" eaLnBrk="1" fontAlgn="base" latinLnBrk="0" hangingPunct="1">
              <a:lnSpc>
                <a:spcPct val="100000"/>
              </a:lnSpc>
              <a:spcBef>
                <a:spcPct val="0"/>
              </a:spcBef>
              <a:spcAft>
                <a:spcPct val="0"/>
              </a:spcAft>
              <a:buClrTx/>
              <a:buSzTx/>
              <a:buFontTx/>
              <a:buNone/>
              <a:tabLst/>
            </a:pPr>
            <a:r>
              <a:rPr kumimoji="0" lang="kk-KZ" sz="2000" b="1" i="1" u="none" strike="noStrike" cap="none" normalizeH="0" baseline="0" dirty="0" smtClean="0">
                <a:ln>
                  <a:noFill/>
                </a:ln>
                <a:solidFill>
                  <a:schemeClr val="tx1"/>
                </a:solidFill>
                <a:effectLst/>
                <a:latin typeface="Times New Roman" pitchFamily="18" charset="0"/>
                <a:cs typeface="Arial" pitchFamily="34" charset="0"/>
              </a:rPr>
              <a:t>Жыл құстары жол бойы талай қиындықтардан өтіп, топ-тобымен туған жерлеріне оралады. Ұя салып, балапан өргізеді. </a:t>
            </a:r>
          </a:p>
          <a:p>
            <a:pPr marL="0" marR="0" lvl="0" indent="0" algn="just" defTabSz="914400" rtl="0" eaLnBrk="1" fontAlgn="base" latinLnBrk="0" hangingPunct="1">
              <a:lnSpc>
                <a:spcPct val="100000"/>
              </a:lnSpc>
              <a:spcBef>
                <a:spcPct val="0"/>
              </a:spcBef>
              <a:spcAft>
                <a:spcPct val="0"/>
              </a:spcAft>
              <a:buClrTx/>
              <a:buSzTx/>
              <a:buFontTx/>
              <a:buNone/>
              <a:tabLst/>
            </a:pPr>
            <a:r>
              <a:rPr kumimoji="0" lang="kk-KZ" sz="2000" b="1" i="1" u="none" strike="noStrike" cap="none" normalizeH="0" baseline="0" dirty="0" smtClean="0">
                <a:ln>
                  <a:noFill/>
                </a:ln>
                <a:solidFill>
                  <a:schemeClr val="tx1"/>
                </a:solidFill>
                <a:effectLst/>
                <a:latin typeface="Times New Roman" pitchFamily="18" charset="0"/>
                <a:cs typeface="Arial" pitchFamily="34" charset="0"/>
              </a:rPr>
              <a:t>Адамдар жыл құстарын қуана қарсы алады. </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ru-RU" sz="2000" b="0" i="0" u="none" strike="noStrike" cap="none" normalizeH="0" baseline="0" dirty="0" smtClean="0">
              <a:ln>
                <a:noFill/>
              </a:ln>
              <a:solidFill>
                <a:schemeClr val="tx1"/>
              </a:solidFill>
              <a:effectLst/>
              <a:latin typeface="Arial" pitchFamily="34" charset="0"/>
              <a:cs typeface="Arial" pitchFamily="34" charset="0"/>
            </a:endParaRPr>
          </a:p>
        </p:txBody>
      </p:sp>
      <p:sp>
        <p:nvSpPr>
          <p:cNvPr id="7" name="Прямоугольник 6"/>
          <p:cNvSpPr/>
          <p:nvPr/>
        </p:nvSpPr>
        <p:spPr>
          <a:xfrm>
            <a:off x="1428728" y="4929198"/>
            <a:ext cx="7500990" cy="1323439"/>
          </a:xfrm>
          <a:prstGeom prst="rect">
            <a:avLst/>
          </a:prstGeom>
        </p:spPr>
        <p:txBody>
          <a:bodyPr wrap="square">
            <a:spAutoFit/>
          </a:bodyPr>
          <a:lstStyle/>
          <a:p>
            <a:pPr lvl="0" fontAlgn="base">
              <a:spcBef>
                <a:spcPct val="0"/>
              </a:spcBef>
              <a:spcAft>
                <a:spcPct val="0"/>
              </a:spcAft>
              <a:buFontTx/>
              <a:buChar char="•"/>
              <a:tabLst>
                <a:tab pos="3819525" algn="l"/>
              </a:tabLst>
            </a:pPr>
            <a:r>
              <a:rPr lang="kk-KZ" sz="2000" b="1" i="1" dirty="0" smtClean="0">
                <a:latin typeface="Times New Roman" pitchFamily="18" charset="0"/>
                <a:ea typeface="Calibri" pitchFamily="34" charset="0"/>
                <a:cs typeface="Times New Roman" pitchFamily="18" charset="0"/>
              </a:rPr>
              <a:t>Мәтінге сүйеніп, «Жыл құстары» тақырыбында әңгіме құрастырып айт. Берілген тірек сөздерді пайдалан. </a:t>
            </a:r>
            <a:endParaRPr lang="ru-RU" sz="2000" b="1" i="1" dirty="0" smtClean="0">
              <a:latin typeface="Times New Roman" pitchFamily="18" charset="0"/>
              <a:cs typeface="Times New Roman" pitchFamily="18" charset="0"/>
            </a:endParaRPr>
          </a:p>
          <a:p>
            <a:pPr lvl="0" eaLnBrk="0" fontAlgn="base" hangingPunct="0">
              <a:spcBef>
                <a:spcPct val="0"/>
              </a:spcBef>
              <a:spcAft>
                <a:spcPct val="0"/>
              </a:spcAft>
              <a:tabLst>
                <a:tab pos="3819525" algn="l"/>
              </a:tabLst>
            </a:pPr>
            <a:r>
              <a:rPr lang="kk-KZ" sz="2000" b="1" i="1" dirty="0" smtClean="0">
                <a:latin typeface="Times New Roman" pitchFamily="18" charset="0"/>
                <a:ea typeface="Calibri" pitchFamily="34" charset="0"/>
                <a:cs typeface="Times New Roman" pitchFamily="18" charset="0"/>
              </a:rPr>
              <a:t>Тірек сөздер:  көктем, ауа райы, жыл құстары, ұшып келу, күтіп алу, балалар, көмек, ұя, жем шашу, қуаныш.  </a:t>
            </a:r>
            <a:r>
              <a:rPr lang="ru-RU" sz="2000" b="1" i="1" dirty="0" smtClean="0">
                <a:latin typeface="Times New Roman" pitchFamily="18" charset="0"/>
                <a:ea typeface="Calibri" pitchFamily="34" charset="0"/>
                <a:cs typeface="Times New Roman" pitchFamily="18" charset="0"/>
              </a:rPr>
              <a:t>          </a:t>
            </a:r>
            <a:r>
              <a:rPr lang="kk-KZ" sz="2000" b="1" i="1" dirty="0" smtClean="0">
                <a:latin typeface="Times New Roman" pitchFamily="18" charset="0"/>
                <a:ea typeface="Calibri" pitchFamily="34" charset="0"/>
                <a:cs typeface="Times New Roman" pitchFamily="18" charset="0"/>
              </a:rPr>
              <a:t> [5</a:t>
            </a:r>
            <a:r>
              <a:rPr lang="en-US" sz="2000" b="1" i="1" dirty="0" smtClean="0">
                <a:latin typeface="Times New Roman" pitchFamily="18" charset="0"/>
                <a:ea typeface="Calibri" pitchFamily="34" charset="0"/>
                <a:cs typeface="Times New Roman" pitchFamily="18" charset="0"/>
              </a:rPr>
              <a:t>]</a:t>
            </a:r>
            <a:r>
              <a:rPr lang="ru-RU" sz="2000" b="1" i="1" dirty="0" smtClean="0">
                <a:latin typeface="Times New Roman" pitchFamily="18" charset="0"/>
                <a:cs typeface="Times New Roman" pitchFamily="18" charset="0"/>
              </a:rPr>
              <a:t> </a:t>
            </a:r>
          </a:p>
        </p:txBody>
      </p:sp>
    </p:spTree>
    <p:extLst>
      <p:ext uri="{BB962C8B-B14F-4D97-AF65-F5344CB8AC3E}">
        <p14:creationId xmlns="" xmlns:p14="http://schemas.microsoft.com/office/powerpoint/2010/main" val="45522022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14282" y="285728"/>
            <a:ext cx="8358246" cy="892552"/>
          </a:xfrm>
          <a:prstGeom prst="rect">
            <a:avLst/>
          </a:prstGeom>
        </p:spPr>
        <p:txBody>
          <a:bodyPr wrap="square">
            <a:spAutoFit/>
          </a:bodyPr>
          <a:lstStyle/>
          <a:p>
            <a:pPr lvl="0" algn="just" fontAlgn="base">
              <a:spcBef>
                <a:spcPct val="0"/>
              </a:spcBef>
              <a:spcAft>
                <a:spcPct val="0"/>
              </a:spcAft>
              <a:tabLst>
                <a:tab pos="180975" algn="l"/>
              </a:tabLst>
            </a:pPr>
            <a:r>
              <a:rPr lang="kk-KZ" sz="2800" b="1" i="1" dirty="0" smtClean="0">
                <a:solidFill>
                  <a:srgbClr val="0070C0"/>
                </a:solidFill>
                <a:latin typeface="Times New Roman" pitchFamily="18" charset="0"/>
                <a:ea typeface="Calibri" pitchFamily="34" charset="0"/>
                <a:cs typeface="Times New Roman" pitchFamily="18" charset="0"/>
              </a:rPr>
              <a:t>2-нұсқа. Тыңдалым және айтылым             </a:t>
            </a:r>
            <a:endParaRPr lang="ru-RU" sz="2800" b="1" i="1" dirty="0" smtClean="0">
              <a:solidFill>
                <a:srgbClr val="0070C0"/>
              </a:solidFill>
              <a:latin typeface="Times New Roman" pitchFamily="18" charset="0"/>
              <a:cs typeface="Times New Roman" pitchFamily="18" charset="0"/>
            </a:endParaRPr>
          </a:p>
          <a:p>
            <a:pPr lvl="0" algn="just" eaLnBrk="0" fontAlgn="base" hangingPunct="0">
              <a:spcBef>
                <a:spcPct val="0"/>
              </a:spcBef>
              <a:spcAft>
                <a:spcPct val="0"/>
              </a:spcAft>
              <a:tabLst>
                <a:tab pos="180975" algn="l"/>
              </a:tabLst>
            </a:pPr>
            <a:r>
              <a:rPr lang="kk-KZ" sz="2400" b="1" i="1" dirty="0" smtClean="0">
                <a:solidFill>
                  <a:srgbClr val="0070C0"/>
                </a:solidFill>
                <a:latin typeface="Times New Roman" pitchFamily="18" charset="0"/>
                <a:ea typeface="Calibri" pitchFamily="34" charset="0"/>
                <a:cs typeface="Times New Roman" pitchFamily="18" charset="0"/>
              </a:rPr>
              <a:t>1. Мәтінді </a:t>
            </a:r>
            <a:r>
              <a:rPr lang="kk-KZ" sz="2400" b="1" i="1" dirty="0" smtClean="0">
                <a:solidFill>
                  <a:srgbClr val="0070C0"/>
                </a:solidFill>
                <a:latin typeface="Times New Roman" pitchFamily="18" charset="0"/>
                <a:ea typeface="Calibri" pitchFamily="34" charset="0"/>
                <a:cs typeface="Times New Roman" pitchFamily="18" charset="0"/>
              </a:rPr>
              <a:t>тыңда. </a:t>
            </a:r>
            <a:endParaRPr lang="kk-KZ" sz="2400" b="1" i="1" dirty="0" smtClean="0">
              <a:solidFill>
                <a:srgbClr val="0070C0"/>
              </a:solidFill>
              <a:latin typeface="Times New Roman" pitchFamily="18" charset="0"/>
              <a:cs typeface="Times New Roman" pitchFamily="18" charset="0"/>
            </a:endParaRPr>
          </a:p>
        </p:txBody>
      </p:sp>
      <p:sp>
        <p:nvSpPr>
          <p:cNvPr id="3" name="AutoShape 4"/>
          <p:cNvSpPr>
            <a:spLocks noChangeArrowheads="1"/>
          </p:cNvSpPr>
          <p:nvPr/>
        </p:nvSpPr>
        <p:spPr bwMode="auto">
          <a:xfrm>
            <a:off x="214282" y="1285860"/>
            <a:ext cx="8572560" cy="3214710"/>
          </a:xfrm>
          <a:prstGeom prst="roundRect">
            <a:avLst>
              <a:gd name="adj" fmla="val 16667"/>
            </a:avLst>
          </a:prstGeom>
          <a:solidFill>
            <a:srgbClr val="FFFFFF"/>
          </a:solidFill>
          <a:ln w="6350">
            <a:solidFill>
              <a:srgbClr val="548DD4"/>
            </a:solidFill>
            <a:round/>
            <a:headEnd/>
            <a:tailEnd/>
          </a:ln>
        </p:spPr>
        <p:txBody>
          <a:bodyPr vert="horz" wrap="square" lIns="91440" tIns="45720" rIns="91440" bIns="45720" numCol="1" anchor="t" anchorCtr="0" compatLnSpc="1">
            <a:prstTxWarp prst="textNoShape">
              <a:avLst/>
            </a:prstTxWarp>
          </a:bodyPr>
          <a:lstStyle/>
          <a:p>
            <a:r>
              <a:rPr lang="ru-RU" sz="2000" b="1" i="1" dirty="0" err="1" smtClean="0">
                <a:latin typeface="Times New Roman" pitchFamily="18" charset="0"/>
                <a:cs typeface="Times New Roman" pitchFamily="18" charset="0"/>
              </a:rPr>
              <a:t>Жазғы демалыста</a:t>
            </a:r>
            <a:r>
              <a:rPr lang="ru-RU" sz="2000" b="1" i="1" dirty="0" smtClean="0">
                <a:latin typeface="Times New Roman" pitchFamily="18" charset="0"/>
                <a:cs typeface="Times New Roman" pitchFamily="18" charset="0"/>
              </a:rPr>
              <a:t> </a:t>
            </a:r>
            <a:r>
              <a:rPr lang="ru-RU" sz="2000" b="1" i="1" dirty="0" err="1" smtClean="0">
                <a:latin typeface="Times New Roman" pitchFamily="18" charset="0"/>
                <a:cs typeface="Times New Roman" pitchFamily="18" charset="0"/>
              </a:rPr>
              <a:t>Арман</a:t>
            </a:r>
            <a:r>
              <a:rPr lang="ru-RU" sz="2000" b="1" i="1" dirty="0" smtClean="0">
                <a:latin typeface="Times New Roman" pitchFamily="18" charset="0"/>
                <a:cs typeface="Times New Roman" pitchFamily="18" charset="0"/>
              </a:rPr>
              <a:t> мен </a:t>
            </a:r>
            <a:r>
              <a:rPr lang="ru-RU" sz="2000" b="1" i="1" dirty="0" err="1" smtClean="0">
                <a:latin typeface="Times New Roman" pitchFamily="18" charset="0"/>
                <a:cs typeface="Times New Roman" pitchFamily="18" charset="0"/>
              </a:rPr>
              <a:t>Нұрлан атасы</a:t>
            </a:r>
            <a:r>
              <a:rPr lang="ru-RU" sz="2000" b="1" i="1" dirty="0" smtClean="0">
                <a:latin typeface="Times New Roman" pitchFamily="18" charset="0"/>
                <a:cs typeface="Times New Roman" pitchFamily="18" charset="0"/>
              </a:rPr>
              <a:t> </a:t>
            </a:r>
            <a:r>
              <a:rPr lang="ru-RU" sz="2000" b="1" i="1" dirty="0" err="1" smtClean="0">
                <a:latin typeface="Times New Roman" pitchFamily="18" charset="0"/>
                <a:cs typeface="Times New Roman" pitchFamily="18" charset="0"/>
              </a:rPr>
              <a:t>мен</a:t>
            </a:r>
            <a:r>
              <a:rPr lang="ru-RU" sz="2000" b="1" i="1" dirty="0" smtClean="0">
                <a:latin typeface="Times New Roman" pitchFamily="18" charset="0"/>
                <a:cs typeface="Times New Roman" pitchFamily="18" charset="0"/>
              </a:rPr>
              <a:t> </a:t>
            </a:r>
            <a:r>
              <a:rPr lang="ru-RU" sz="2000" b="1" i="1" dirty="0" err="1" smtClean="0">
                <a:latin typeface="Times New Roman" pitchFamily="18" charset="0"/>
                <a:cs typeface="Times New Roman" pitchFamily="18" charset="0"/>
              </a:rPr>
              <a:t>әжесінің ауылына</a:t>
            </a:r>
            <a:r>
              <a:rPr lang="ru-RU" sz="2000" b="1" i="1" dirty="0" smtClean="0">
                <a:latin typeface="Times New Roman" pitchFamily="18" charset="0"/>
                <a:cs typeface="Times New Roman" pitchFamily="18" charset="0"/>
              </a:rPr>
              <a:t> </a:t>
            </a:r>
            <a:r>
              <a:rPr lang="ru-RU" sz="2000" b="1" i="1" dirty="0" err="1" smtClean="0">
                <a:latin typeface="Times New Roman" pitchFamily="18" charset="0"/>
                <a:cs typeface="Times New Roman" pitchFamily="18" charset="0"/>
              </a:rPr>
              <a:t>қыдырып </a:t>
            </a:r>
            <a:r>
              <a:rPr lang="ru-RU" sz="2000" b="1" i="1" dirty="0" smtClean="0">
                <a:latin typeface="Times New Roman" pitchFamily="18" charset="0"/>
                <a:cs typeface="Times New Roman" pitchFamily="18" charset="0"/>
              </a:rPr>
              <a:t>барды. </a:t>
            </a:r>
            <a:r>
              <a:rPr lang="ru-RU" sz="2000" b="1" i="1" dirty="0" err="1" smtClean="0">
                <a:latin typeface="Times New Roman" pitchFamily="18" charset="0"/>
                <a:cs typeface="Times New Roman" pitchFamily="18" charset="0"/>
              </a:rPr>
              <a:t>Бірде</a:t>
            </a:r>
            <a:r>
              <a:rPr lang="ru-RU" sz="2000" b="1" i="1" dirty="0" smtClean="0">
                <a:latin typeface="Times New Roman" pitchFamily="18" charset="0"/>
                <a:cs typeface="Times New Roman" pitchFamily="18" charset="0"/>
              </a:rPr>
              <a:t> </a:t>
            </a:r>
            <a:r>
              <a:rPr lang="ru-RU" sz="2000" b="1" i="1" dirty="0" err="1" smtClean="0">
                <a:latin typeface="Times New Roman" pitchFamily="18" charset="0"/>
                <a:cs typeface="Times New Roman" pitchFamily="18" charset="0"/>
              </a:rPr>
              <a:t>олар</a:t>
            </a:r>
            <a:r>
              <a:rPr lang="ru-RU" sz="2000" b="1" i="1" dirty="0" smtClean="0">
                <a:latin typeface="Times New Roman" pitchFamily="18" charset="0"/>
                <a:cs typeface="Times New Roman" pitchFamily="18" charset="0"/>
              </a:rPr>
              <a:t> </a:t>
            </a:r>
            <a:r>
              <a:rPr lang="ru-RU" sz="2000" b="1" i="1" dirty="0" err="1" smtClean="0">
                <a:latin typeface="Times New Roman" pitchFamily="18" charset="0"/>
                <a:cs typeface="Times New Roman" pitchFamily="18" charset="0"/>
              </a:rPr>
              <a:t>аталарына</a:t>
            </a:r>
            <a:r>
              <a:rPr lang="ru-RU" sz="2000" b="1" i="1" dirty="0" smtClean="0">
                <a:latin typeface="Times New Roman" pitchFamily="18" charset="0"/>
                <a:cs typeface="Times New Roman" pitchFamily="18" charset="0"/>
              </a:rPr>
              <a:t> аула </a:t>
            </a:r>
            <a:r>
              <a:rPr lang="ru-RU" sz="2000" b="1" i="1" dirty="0" err="1" smtClean="0">
                <a:latin typeface="Times New Roman" pitchFamily="18" charset="0"/>
                <a:cs typeface="Times New Roman" pitchFamily="18" charset="0"/>
              </a:rPr>
              <a:t>ішіндегі</a:t>
            </a:r>
            <a:r>
              <a:rPr lang="ru-RU" sz="2000" b="1" i="1" dirty="0" smtClean="0">
                <a:latin typeface="Times New Roman" pitchFamily="18" charset="0"/>
                <a:cs typeface="Times New Roman" pitchFamily="18" charset="0"/>
              </a:rPr>
              <a:t> </a:t>
            </a:r>
            <a:r>
              <a:rPr lang="ru-RU" sz="2000" b="1" i="1" dirty="0" err="1" smtClean="0">
                <a:latin typeface="Times New Roman" pitchFamily="18" charset="0"/>
                <a:cs typeface="Times New Roman" pitchFamily="18" charset="0"/>
              </a:rPr>
              <a:t>бау-бақшаны арамшөптерден тазартып</a:t>
            </a:r>
            <a:r>
              <a:rPr lang="ru-RU" sz="2000" b="1" i="1" dirty="0" smtClean="0">
                <a:latin typeface="Times New Roman" pitchFamily="18" charset="0"/>
                <a:cs typeface="Times New Roman" pitchFamily="18" charset="0"/>
              </a:rPr>
              <a:t>, </a:t>
            </a:r>
            <a:r>
              <a:rPr lang="ru-RU" sz="2000" b="1" i="1" dirty="0" err="1" smtClean="0">
                <a:latin typeface="Times New Roman" pitchFamily="18" charset="0"/>
                <a:cs typeface="Times New Roman" pitchFamily="18" charset="0"/>
              </a:rPr>
              <a:t>ретке</a:t>
            </a:r>
            <a:r>
              <a:rPr lang="ru-RU" sz="2000" b="1" i="1" dirty="0" smtClean="0">
                <a:latin typeface="Times New Roman" pitchFamily="18" charset="0"/>
                <a:cs typeface="Times New Roman" pitchFamily="18" charset="0"/>
              </a:rPr>
              <a:t> </a:t>
            </a:r>
            <a:r>
              <a:rPr lang="ru-RU" sz="2000" b="1" i="1" dirty="0" err="1" smtClean="0">
                <a:latin typeface="Times New Roman" pitchFamily="18" charset="0"/>
                <a:cs typeface="Times New Roman" pitchFamily="18" charset="0"/>
              </a:rPr>
              <a:t>келтіруге</a:t>
            </a:r>
            <a:r>
              <a:rPr lang="ru-RU" sz="2000" b="1" i="1" dirty="0" smtClean="0">
                <a:latin typeface="Times New Roman" pitchFamily="18" charset="0"/>
                <a:cs typeface="Times New Roman" pitchFamily="18" charset="0"/>
              </a:rPr>
              <a:t> </a:t>
            </a:r>
            <a:r>
              <a:rPr lang="ru-RU" sz="2000" b="1" i="1" dirty="0" err="1" smtClean="0">
                <a:latin typeface="Times New Roman" pitchFamily="18" charset="0"/>
                <a:cs typeface="Times New Roman" pitchFamily="18" charset="0"/>
              </a:rPr>
              <a:t>көмектесіп жүр еді</a:t>
            </a:r>
            <a:r>
              <a:rPr lang="ru-RU" sz="2000" b="1" i="1" dirty="0" smtClean="0">
                <a:latin typeface="Times New Roman" pitchFamily="18" charset="0"/>
                <a:cs typeface="Times New Roman" pitchFamily="18" charset="0"/>
              </a:rPr>
              <a:t>. </a:t>
            </a:r>
            <a:r>
              <a:rPr lang="ru-RU" sz="2000" b="1" i="1" dirty="0" err="1" smtClean="0">
                <a:latin typeface="Times New Roman" pitchFamily="18" charset="0"/>
                <a:cs typeface="Times New Roman" pitchFamily="18" charset="0"/>
              </a:rPr>
              <a:t>Арман</a:t>
            </a:r>
            <a:r>
              <a:rPr lang="ru-RU" sz="2000" b="1" i="1" dirty="0" smtClean="0">
                <a:latin typeface="Times New Roman" pitchFamily="18" charset="0"/>
                <a:cs typeface="Times New Roman" pitchFamily="18" charset="0"/>
              </a:rPr>
              <a:t> </a:t>
            </a:r>
            <a:r>
              <a:rPr lang="ru-RU" sz="2000" b="1" i="1" dirty="0" err="1" smtClean="0">
                <a:latin typeface="Times New Roman" pitchFamily="18" charset="0"/>
                <a:cs typeface="Times New Roman" pitchFamily="18" charset="0"/>
              </a:rPr>
              <a:t>Нұрланды шақырды.</a:t>
            </a:r>
            <a:endParaRPr lang="ru-RU" sz="2000" b="1" i="1" dirty="0" smtClean="0">
              <a:latin typeface="Times New Roman" pitchFamily="18" charset="0"/>
              <a:cs typeface="Times New Roman" pitchFamily="18" charset="0"/>
            </a:endParaRPr>
          </a:p>
          <a:p>
            <a:r>
              <a:rPr lang="ru-RU" sz="2000" b="1" i="1" dirty="0" smtClean="0">
                <a:latin typeface="Times New Roman" pitchFamily="18" charset="0"/>
                <a:cs typeface="Times New Roman" pitchFamily="18" charset="0"/>
              </a:rPr>
              <a:t>Барса, </a:t>
            </a:r>
            <a:r>
              <a:rPr lang="ru-RU" sz="2000" b="1" i="1" dirty="0" err="1" smtClean="0">
                <a:latin typeface="Times New Roman" pitchFamily="18" charset="0"/>
                <a:cs typeface="Times New Roman" pitchFamily="18" charset="0"/>
              </a:rPr>
              <a:t>жерде</a:t>
            </a:r>
            <a:r>
              <a:rPr lang="ru-RU" sz="2000" b="1" i="1" dirty="0" smtClean="0">
                <a:latin typeface="Times New Roman" pitchFamily="18" charset="0"/>
                <a:cs typeface="Times New Roman" pitchFamily="18" charset="0"/>
              </a:rPr>
              <a:t> </a:t>
            </a:r>
            <a:r>
              <a:rPr lang="ru-RU" sz="2000" b="1" i="1" dirty="0" err="1" smtClean="0">
                <a:latin typeface="Times New Roman" pitchFamily="18" charset="0"/>
                <a:cs typeface="Times New Roman" pitchFamily="18" charset="0"/>
              </a:rPr>
              <a:t>шиқылдап сары</a:t>
            </a:r>
            <a:r>
              <a:rPr lang="ru-RU" sz="2000" b="1" i="1" dirty="0" smtClean="0">
                <a:latin typeface="Times New Roman" pitchFamily="18" charset="0"/>
                <a:cs typeface="Times New Roman" pitchFamily="18" charset="0"/>
              </a:rPr>
              <a:t> </a:t>
            </a:r>
            <a:r>
              <a:rPr lang="ru-RU" sz="2000" b="1" i="1" dirty="0" err="1" smtClean="0">
                <a:latin typeface="Times New Roman" pitchFamily="18" charset="0"/>
                <a:cs typeface="Times New Roman" pitchFamily="18" charset="0"/>
              </a:rPr>
              <a:t>ауыз</a:t>
            </a:r>
            <a:r>
              <a:rPr lang="ru-RU" sz="2000" b="1" i="1" dirty="0" smtClean="0">
                <a:latin typeface="Times New Roman" pitchFamily="18" charset="0"/>
                <a:cs typeface="Times New Roman" pitchFamily="18" charset="0"/>
              </a:rPr>
              <a:t> </a:t>
            </a:r>
            <a:r>
              <a:rPr lang="ru-RU" sz="2000" b="1" i="1" dirty="0" err="1" smtClean="0">
                <a:latin typeface="Times New Roman" pitchFamily="18" charset="0"/>
                <a:cs typeface="Times New Roman" pitchFamily="18" charset="0"/>
              </a:rPr>
              <a:t>балапан</a:t>
            </a:r>
            <a:r>
              <a:rPr lang="ru-RU" sz="2000" b="1" i="1" dirty="0" smtClean="0">
                <a:latin typeface="Times New Roman" pitchFamily="18" charset="0"/>
                <a:cs typeface="Times New Roman" pitchFamily="18" charset="0"/>
              </a:rPr>
              <a:t> </a:t>
            </a:r>
            <a:r>
              <a:rPr lang="ru-RU" sz="2000" b="1" i="1" dirty="0" err="1" smtClean="0">
                <a:latin typeface="Times New Roman" pitchFamily="18" charset="0"/>
                <a:cs typeface="Times New Roman" pitchFamily="18" charset="0"/>
              </a:rPr>
              <a:t>жатыр</a:t>
            </a:r>
            <a:r>
              <a:rPr lang="ru-RU" sz="2000" b="1" i="1" dirty="0" smtClean="0">
                <a:latin typeface="Times New Roman" pitchFamily="18" charset="0"/>
                <a:cs typeface="Times New Roman" pitchFamily="18" charset="0"/>
              </a:rPr>
              <a:t> </a:t>
            </a:r>
            <a:r>
              <a:rPr lang="ru-RU" sz="2000" b="1" i="1" dirty="0" err="1" smtClean="0">
                <a:latin typeface="Times New Roman" pitchFamily="18" charset="0"/>
                <a:cs typeface="Times New Roman" pitchFamily="18" charset="0"/>
              </a:rPr>
              <a:t>екен</a:t>
            </a:r>
            <a:r>
              <a:rPr lang="ru-RU" sz="2000" b="1" i="1" dirty="0" smtClean="0">
                <a:latin typeface="Times New Roman" pitchFamily="18" charset="0"/>
                <a:cs typeface="Times New Roman" pitchFamily="18" charset="0"/>
              </a:rPr>
              <a:t>. </a:t>
            </a:r>
            <a:r>
              <a:rPr lang="ru-RU" sz="2000" b="1" i="1" dirty="0" err="1" smtClean="0">
                <a:latin typeface="Times New Roman" pitchFamily="18" charset="0"/>
                <a:cs typeface="Times New Roman" pitchFamily="18" charset="0"/>
              </a:rPr>
              <a:t>Бұл ағаш басындағы ұядан құлап түскен торғайдың балапаны</a:t>
            </a:r>
            <a:r>
              <a:rPr lang="ru-RU" sz="2000" b="1" i="1" dirty="0" smtClean="0">
                <a:latin typeface="Times New Roman" pitchFamily="18" charset="0"/>
                <a:cs typeface="Times New Roman" pitchFamily="18" charset="0"/>
              </a:rPr>
              <a:t> </a:t>
            </a:r>
            <a:r>
              <a:rPr lang="ru-RU" sz="2000" b="1" i="1" dirty="0" err="1" smtClean="0">
                <a:latin typeface="Times New Roman" pitchFamily="18" charset="0"/>
                <a:cs typeface="Times New Roman" pitchFamily="18" charset="0"/>
              </a:rPr>
              <a:t>болып</a:t>
            </a:r>
            <a:r>
              <a:rPr lang="ru-RU" sz="2000" b="1" i="1" dirty="0" smtClean="0">
                <a:latin typeface="Times New Roman" pitchFamily="18" charset="0"/>
                <a:cs typeface="Times New Roman" pitchFamily="18" charset="0"/>
              </a:rPr>
              <a:t> </a:t>
            </a:r>
            <a:r>
              <a:rPr lang="ru-RU" sz="2000" b="1" i="1" dirty="0" err="1" smtClean="0">
                <a:latin typeface="Times New Roman" pitchFamily="18" charset="0"/>
                <a:cs typeface="Times New Roman" pitchFamily="18" charset="0"/>
              </a:rPr>
              <a:t>шықты.</a:t>
            </a:r>
            <a:r>
              <a:rPr lang="ru-RU" sz="2000" b="1" i="1" dirty="0" smtClean="0">
                <a:latin typeface="Times New Roman" pitchFamily="18" charset="0"/>
                <a:cs typeface="Times New Roman" pitchFamily="18" charset="0"/>
              </a:rPr>
              <a:t>  </a:t>
            </a:r>
            <a:r>
              <a:rPr lang="ru-RU" sz="2000" b="1" i="1" dirty="0" err="1" smtClean="0">
                <a:latin typeface="Times New Roman" pitchFamily="18" charset="0"/>
                <a:cs typeface="Times New Roman" pitchFamily="18" charset="0"/>
              </a:rPr>
              <a:t>Өзі кіп-кішкентай</a:t>
            </a:r>
            <a:r>
              <a:rPr lang="ru-RU" sz="2000" b="1" i="1" dirty="0" smtClean="0">
                <a:latin typeface="Times New Roman" pitchFamily="18" charset="0"/>
                <a:cs typeface="Times New Roman" pitchFamily="18" charset="0"/>
              </a:rPr>
              <a:t>, </a:t>
            </a:r>
            <a:r>
              <a:rPr lang="ru-RU" sz="2000" b="1" i="1" dirty="0" err="1" smtClean="0">
                <a:latin typeface="Times New Roman" pitchFamily="18" charset="0"/>
                <a:cs typeface="Times New Roman" pitchFamily="18" charset="0"/>
              </a:rPr>
              <a:t>жүні жоқ, қызылшақа.Балапан шиқылдай береді</a:t>
            </a:r>
            <a:r>
              <a:rPr lang="ru-RU" sz="2000" b="1" i="1" dirty="0" smtClean="0">
                <a:latin typeface="Times New Roman" pitchFamily="18" charset="0"/>
                <a:cs typeface="Times New Roman" pitchFamily="18" charset="0"/>
              </a:rPr>
              <a:t>.</a:t>
            </a:r>
          </a:p>
          <a:p>
            <a:r>
              <a:rPr lang="ru-RU" sz="2000" b="1" i="1" dirty="0" err="1" smtClean="0">
                <a:latin typeface="Times New Roman" pitchFamily="18" charset="0"/>
                <a:cs typeface="Times New Roman" pitchFamily="18" charset="0"/>
              </a:rPr>
              <a:t>Арман</a:t>
            </a:r>
            <a:r>
              <a:rPr lang="ru-RU" sz="2000" b="1" i="1" dirty="0" smtClean="0">
                <a:latin typeface="Times New Roman" pitchFamily="18" charset="0"/>
                <a:cs typeface="Times New Roman" pitchFamily="18" charset="0"/>
              </a:rPr>
              <a:t> </a:t>
            </a:r>
            <a:r>
              <a:rPr lang="ru-RU" sz="2000" b="1" i="1" dirty="0" err="1" smtClean="0">
                <a:latin typeface="Times New Roman" pitchFamily="18" charset="0"/>
                <a:cs typeface="Times New Roman" pitchFamily="18" charset="0"/>
              </a:rPr>
              <a:t>басқышқа мініп</a:t>
            </a:r>
            <a:r>
              <a:rPr lang="ru-RU" sz="2000" b="1" i="1" dirty="0" smtClean="0">
                <a:latin typeface="Times New Roman" pitchFamily="18" charset="0"/>
                <a:cs typeface="Times New Roman" pitchFamily="18" charset="0"/>
              </a:rPr>
              <a:t>, </a:t>
            </a:r>
            <a:r>
              <a:rPr lang="ru-RU" sz="2000" b="1" i="1" dirty="0" err="1" smtClean="0">
                <a:latin typeface="Times New Roman" pitchFamily="18" charset="0"/>
                <a:cs typeface="Times New Roman" pitchFamily="18" charset="0"/>
              </a:rPr>
              <a:t>балапанды</a:t>
            </a:r>
            <a:r>
              <a:rPr lang="ru-RU" sz="2000" b="1" i="1" dirty="0" smtClean="0">
                <a:latin typeface="Times New Roman" pitchFamily="18" charset="0"/>
                <a:cs typeface="Times New Roman" pitchFamily="18" charset="0"/>
              </a:rPr>
              <a:t> </a:t>
            </a:r>
            <a:r>
              <a:rPr lang="ru-RU" sz="2000" b="1" i="1" dirty="0" err="1" smtClean="0">
                <a:latin typeface="Times New Roman" pitchFamily="18" charset="0"/>
                <a:cs typeface="Times New Roman" pitchFamily="18" charset="0"/>
              </a:rPr>
              <a:t>ұясына қайта салды</a:t>
            </a:r>
            <a:r>
              <a:rPr lang="ru-RU" sz="2000" b="1" i="1" dirty="0" smtClean="0">
                <a:latin typeface="Times New Roman" pitchFamily="18" charset="0"/>
                <a:cs typeface="Times New Roman" pitchFamily="18" charset="0"/>
              </a:rPr>
              <a:t>. </a:t>
            </a:r>
            <a:r>
              <a:rPr lang="ru-RU" sz="2000" b="1" i="1" dirty="0" err="1" smtClean="0">
                <a:latin typeface="Times New Roman" pitchFamily="18" charset="0"/>
                <a:cs typeface="Times New Roman" pitchFamily="18" charset="0"/>
              </a:rPr>
              <a:t>Арман</a:t>
            </a:r>
            <a:r>
              <a:rPr lang="ru-RU" sz="2000" b="1" i="1" dirty="0" smtClean="0">
                <a:latin typeface="Times New Roman" pitchFamily="18" charset="0"/>
                <a:cs typeface="Times New Roman" pitchFamily="18" charset="0"/>
              </a:rPr>
              <a:t> мен </a:t>
            </a:r>
            <a:r>
              <a:rPr lang="ru-RU" sz="2000" b="1" i="1" dirty="0" err="1" smtClean="0">
                <a:latin typeface="Times New Roman" pitchFamily="18" charset="0"/>
                <a:cs typeface="Times New Roman" pitchFamily="18" charset="0"/>
              </a:rPr>
              <a:t>Нұрлан балапанға қарайлап</a:t>
            </a:r>
            <a:r>
              <a:rPr lang="ru-RU" sz="2000" b="1" i="1" dirty="0" smtClean="0">
                <a:latin typeface="Times New Roman" pitchFamily="18" charset="0"/>
                <a:cs typeface="Times New Roman" pitchFamily="18" charset="0"/>
              </a:rPr>
              <a:t>, </a:t>
            </a:r>
            <a:r>
              <a:rPr lang="ru-RU" sz="2000" b="1" i="1" dirty="0" err="1" smtClean="0">
                <a:latin typeface="Times New Roman" pitchFamily="18" charset="0"/>
                <a:cs typeface="Times New Roman" pitchFamily="18" charset="0"/>
              </a:rPr>
              <a:t>үнемі қамқорлық жасап</a:t>
            </a:r>
            <a:r>
              <a:rPr lang="ru-RU" sz="2000" b="1" i="1" dirty="0" smtClean="0">
                <a:latin typeface="Times New Roman" pitchFamily="18" charset="0"/>
                <a:cs typeface="Times New Roman" pitchFamily="18" charset="0"/>
              </a:rPr>
              <a:t> </a:t>
            </a:r>
            <a:r>
              <a:rPr lang="ru-RU" sz="2000" b="1" i="1" dirty="0" err="1" smtClean="0">
                <a:latin typeface="Times New Roman" pitchFamily="18" charset="0"/>
                <a:cs typeface="Times New Roman" pitchFamily="18" charset="0"/>
              </a:rPr>
              <a:t>жүретін болды</a:t>
            </a:r>
            <a:r>
              <a:rPr lang="ru-RU" sz="2000" b="1" i="1" dirty="0" smtClean="0">
                <a:latin typeface="Times New Roman" pitchFamily="18" charset="0"/>
                <a:cs typeface="Times New Roman" pitchFamily="18" charset="0"/>
              </a:rPr>
              <a:t>.</a:t>
            </a:r>
            <a:endParaRPr lang="ru-RU" sz="2000" b="1" i="1" dirty="0">
              <a:latin typeface="Times New Roman" pitchFamily="18" charset="0"/>
              <a:cs typeface="Times New Roman" pitchFamily="18" charset="0"/>
            </a:endParaRPr>
          </a:p>
        </p:txBody>
      </p:sp>
      <p:sp>
        <p:nvSpPr>
          <p:cNvPr id="6" name="Прямоугольник 5"/>
          <p:cNvSpPr/>
          <p:nvPr/>
        </p:nvSpPr>
        <p:spPr>
          <a:xfrm>
            <a:off x="1142976" y="4643446"/>
            <a:ext cx="7643866" cy="1323439"/>
          </a:xfrm>
          <a:prstGeom prst="rect">
            <a:avLst/>
          </a:prstGeom>
        </p:spPr>
        <p:txBody>
          <a:bodyPr wrap="square">
            <a:spAutoFit/>
          </a:bodyPr>
          <a:lstStyle/>
          <a:p>
            <a:pPr lvl="0" fontAlgn="base">
              <a:spcBef>
                <a:spcPct val="0"/>
              </a:spcBef>
              <a:spcAft>
                <a:spcPct val="0"/>
              </a:spcAft>
              <a:buFontTx/>
              <a:buChar char="•"/>
              <a:tabLst>
                <a:tab pos="3819525" algn="l"/>
              </a:tabLst>
            </a:pPr>
            <a:r>
              <a:rPr lang="kk-KZ" sz="2000" b="1" i="1" dirty="0" smtClean="0">
                <a:latin typeface="Times New Roman" pitchFamily="18" charset="0"/>
                <a:ea typeface="Calibri" pitchFamily="34" charset="0"/>
                <a:cs typeface="Times New Roman" pitchFamily="18" charset="0"/>
              </a:rPr>
              <a:t>Мәтінге сүйеніп, «Құстарға қамқорлық» тақырыбында әңгіме құрастырып айт. Берілген тірек сөздерді пайдалан. </a:t>
            </a:r>
            <a:endParaRPr lang="ru-RU" sz="2000" b="1" i="1" dirty="0" smtClean="0">
              <a:latin typeface="Times New Roman" pitchFamily="18" charset="0"/>
              <a:cs typeface="Times New Roman" pitchFamily="18" charset="0"/>
            </a:endParaRPr>
          </a:p>
          <a:p>
            <a:pPr lvl="0" eaLnBrk="0" fontAlgn="base" hangingPunct="0">
              <a:spcBef>
                <a:spcPct val="0"/>
              </a:spcBef>
              <a:spcAft>
                <a:spcPct val="0"/>
              </a:spcAft>
              <a:tabLst>
                <a:tab pos="3819525" algn="l"/>
              </a:tabLst>
            </a:pPr>
            <a:r>
              <a:rPr lang="kk-KZ" sz="2000" b="1" i="1" dirty="0" smtClean="0">
                <a:latin typeface="Times New Roman" pitchFamily="18" charset="0"/>
                <a:ea typeface="Calibri" pitchFamily="34" charset="0"/>
                <a:cs typeface="Times New Roman" pitchFamily="18" charset="0"/>
              </a:rPr>
              <a:t>Тірек сөздер:  жаз, демалыс, ағаш, балапан, торғай, балалар, көмек, ұя, басқыш, қамқорлық.  </a:t>
            </a:r>
            <a:r>
              <a:rPr lang="ru-RU" sz="2000" b="1" i="1" dirty="0" smtClean="0">
                <a:latin typeface="Times New Roman" pitchFamily="18" charset="0"/>
                <a:ea typeface="Calibri" pitchFamily="34" charset="0"/>
                <a:cs typeface="Times New Roman" pitchFamily="18" charset="0"/>
              </a:rPr>
              <a:t>          </a:t>
            </a:r>
            <a:r>
              <a:rPr lang="kk-KZ" sz="2000" b="1" i="1" dirty="0" smtClean="0">
                <a:latin typeface="Times New Roman" pitchFamily="18" charset="0"/>
                <a:ea typeface="Calibri" pitchFamily="34" charset="0"/>
                <a:cs typeface="Times New Roman" pitchFamily="18" charset="0"/>
              </a:rPr>
              <a:t>                   [5</a:t>
            </a:r>
            <a:r>
              <a:rPr lang="en-US" sz="2000" b="1" i="1" dirty="0" smtClean="0">
                <a:latin typeface="Times New Roman" pitchFamily="18" charset="0"/>
                <a:ea typeface="Calibri" pitchFamily="34" charset="0"/>
                <a:cs typeface="Times New Roman" pitchFamily="18" charset="0"/>
              </a:rPr>
              <a:t>]</a:t>
            </a:r>
            <a:r>
              <a:rPr lang="ru-RU" sz="2000" b="1" i="1" dirty="0" smtClean="0">
                <a:latin typeface="Times New Roman" pitchFamily="18" charset="0"/>
                <a:cs typeface="Times New Roman" pitchFamily="18" charset="0"/>
              </a:rPr>
              <a:t> </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Таблица 3"/>
          <p:cNvGraphicFramePr>
            <a:graphicFrameLocks noGrp="1"/>
          </p:cNvGraphicFramePr>
          <p:nvPr/>
        </p:nvGraphicFramePr>
        <p:xfrm>
          <a:off x="642909" y="1000109"/>
          <a:ext cx="7858181" cy="4812265"/>
        </p:xfrm>
        <a:graphic>
          <a:graphicData uri="http://schemas.openxmlformats.org/drawingml/2006/table">
            <a:tbl>
              <a:tblPr/>
              <a:tblGrid>
                <a:gridCol w="1161644"/>
                <a:gridCol w="1981628"/>
                <a:gridCol w="956648"/>
                <a:gridCol w="3758261"/>
              </a:tblGrid>
              <a:tr h="681345">
                <a:tc>
                  <a:txBody>
                    <a:bodyPr/>
                    <a:lstStyle/>
                    <a:p>
                      <a:pPr algn="ctr">
                        <a:lnSpc>
                          <a:spcPct val="115000"/>
                        </a:lnSpc>
                        <a:spcAft>
                          <a:spcPts val="0"/>
                        </a:spcAft>
                        <a:tabLst>
                          <a:tab pos="269875" algn="l"/>
                          <a:tab pos="539750" algn="l"/>
                          <a:tab pos="810260" algn="l"/>
                          <a:tab pos="6299835" algn="r"/>
                        </a:tabLst>
                      </a:pPr>
                      <a:r>
                        <a:rPr lang="kk-KZ" sz="1600" b="1" i="0" dirty="0" smtClean="0">
                          <a:solidFill>
                            <a:schemeClr val="tx1"/>
                          </a:solidFill>
                          <a:latin typeface="Times New Roman" pitchFamily="18" charset="0"/>
                          <a:ea typeface="Calibri"/>
                          <a:cs typeface="Times New Roman" pitchFamily="18" charset="0"/>
                        </a:rPr>
                        <a:t>Тапсырма  </a:t>
                      </a:r>
                      <a:r>
                        <a:rPr lang="kk-KZ" sz="1600" b="1" i="0" dirty="0">
                          <a:solidFill>
                            <a:schemeClr val="tx1"/>
                          </a:solidFill>
                          <a:latin typeface="Times New Roman" pitchFamily="18" charset="0"/>
                          <a:ea typeface="Calibri"/>
                          <a:cs typeface="Times New Roman" pitchFamily="18" charset="0"/>
                        </a:rPr>
                        <a:t>№</a:t>
                      </a:r>
                      <a:endParaRPr lang="ru-RU" sz="1600" b="1" i="0" dirty="0">
                        <a:solidFill>
                          <a:schemeClr val="tx1"/>
                        </a:solidFill>
                        <a:latin typeface="Times New Roman" pitchFamily="18" charset="0"/>
                        <a:ea typeface="Calibri"/>
                        <a:cs typeface="Times New Roman" pitchFamily="18" charset="0"/>
                      </a:endParaRPr>
                    </a:p>
                  </a:txBody>
                  <a:tcPr marL="63784" marR="63784" marT="66737" marB="66737">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tabLst>
                          <a:tab pos="269875" algn="l"/>
                          <a:tab pos="539750" algn="l"/>
                          <a:tab pos="810260" algn="l"/>
                          <a:tab pos="6299835" algn="r"/>
                        </a:tabLst>
                      </a:pPr>
                      <a:r>
                        <a:rPr lang="kk-KZ" sz="1600" b="1" i="0" dirty="0" smtClean="0">
                          <a:solidFill>
                            <a:schemeClr val="tx1"/>
                          </a:solidFill>
                          <a:latin typeface="Times New Roman" pitchFamily="18" charset="0"/>
                          <a:ea typeface="Calibri"/>
                          <a:cs typeface="Times New Roman" pitchFamily="18" charset="0"/>
                        </a:rPr>
                        <a:t>Бағалау</a:t>
                      </a:r>
                      <a:r>
                        <a:rPr lang="kk-KZ" sz="1600" b="1" i="0" baseline="0" dirty="0" smtClean="0">
                          <a:solidFill>
                            <a:schemeClr val="tx1"/>
                          </a:solidFill>
                          <a:latin typeface="Times New Roman" pitchFamily="18" charset="0"/>
                          <a:ea typeface="Calibri"/>
                          <a:cs typeface="Times New Roman" pitchFamily="18" charset="0"/>
                        </a:rPr>
                        <a:t> критерийі</a:t>
                      </a:r>
                      <a:endParaRPr lang="ru-RU" sz="1600" b="1" i="0" dirty="0">
                        <a:solidFill>
                          <a:schemeClr val="tx1"/>
                        </a:solidFill>
                        <a:latin typeface="Times New Roman" pitchFamily="18" charset="0"/>
                        <a:ea typeface="Calibri"/>
                        <a:cs typeface="Times New Roman" pitchFamily="18" charset="0"/>
                      </a:endParaRPr>
                    </a:p>
                  </a:txBody>
                  <a:tcPr marL="63784" marR="63784" marT="66737" marB="66737">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tabLst>
                          <a:tab pos="269875" algn="l"/>
                          <a:tab pos="539750" algn="l"/>
                          <a:tab pos="810260" algn="l"/>
                          <a:tab pos="6299835" algn="r"/>
                        </a:tabLst>
                      </a:pPr>
                      <a:r>
                        <a:rPr lang="kk-KZ" sz="1600" b="1" i="0" dirty="0">
                          <a:solidFill>
                            <a:schemeClr val="tx1"/>
                          </a:solidFill>
                          <a:latin typeface="Times New Roman" pitchFamily="18" charset="0"/>
                          <a:ea typeface="Calibri"/>
                          <a:cs typeface="Times New Roman" pitchFamily="18" charset="0"/>
                        </a:rPr>
                        <a:t>Балл</a:t>
                      </a:r>
                      <a:endParaRPr lang="ru-RU" sz="1600" b="1" i="0" dirty="0">
                        <a:solidFill>
                          <a:schemeClr val="tx1"/>
                        </a:solidFill>
                        <a:latin typeface="Times New Roman" pitchFamily="18" charset="0"/>
                        <a:ea typeface="Calibri"/>
                        <a:cs typeface="Times New Roman" pitchFamily="18" charset="0"/>
                      </a:endParaRPr>
                    </a:p>
                  </a:txBody>
                  <a:tcPr marL="63784" marR="63784" marT="66737" marB="66737">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tabLst>
                          <a:tab pos="269875" algn="l"/>
                          <a:tab pos="539750" algn="l"/>
                          <a:tab pos="810260" algn="l"/>
                          <a:tab pos="6299835" algn="r"/>
                        </a:tabLst>
                      </a:pPr>
                      <a:r>
                        <a:rPr lang="kk-KZ" sz="1600" b="1" i="0" dirty="0">
                          <a:solidFill>
                            <a:schemeClr val="tx1"/>
                          </a:solidFill>
                          <a:latin typeface="Times New Roman" pitchFamily="18" charset="0"/>
                          <a:ea typeface="Calibri"/>
                          <a:cs typeface="Times New Roman" pitchFamily="18" charset="0"/>
                        </a:rPr>
                        <a:t>Қосымша ақпарат</a:t>
                      </a:r>
                      <a:endParaRPr lang="ru-RU" sz="1600" b="1" i="0" dirty="0">
                        <a:solidFill>
                          <a:schemeClr val="tx1"/>
                        </a:solidFill>
                        <a:latin typeface="Times New Roman" pitchFamily="18" charset="0"/>
                        <a:ea typeface="Calibri"/>
                        <a:cs typeface="Times New Roman" pitchFamily="18" charset="0"/>
                      </a:endParaRPr>
                    </a:p>
                  </a:txBody>
                  <a:tcPr marL="63784" marR="63784" marT="66737" marB="66737">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274027">
                <a:tc rowSpan="5">
                  <a:txBody>
                    <a:bodyPr/>
                    <a:lstStyle/>
                    <a:p>
                      <a:pPr algn="ctr">
                        <a:lnSpc>
                          <a:spcPct val="115000"/>
                        </a:lnSpc>
                        <a:spcAft>
                          <a:spcPts val="0"/>
                        </a:spcAft>
                      </a:pPr>
                      <a:r>
                        <a:rPr lang="kk-KZ" sz="1600" b="1" i="0" dirty="0">
                          <a:solidFill>
                            <a:schemeClr val="tx1"/>
                          </a:solidFill>
                          <a:latin typeface="Times New Roman" pitchFamily="18" charset="0"/>
                          <a:ea typeface="Calibri"/>
                          <a:cs typeface="Times New Roman" pitchFamily="18" charset="0"/>
                        </a:rPr>
                        <a:t>1</a:t>
                      </a:r>
                      <a:endParaRPr lang="ru-RU" sz="1600" b="1" i="0" dirty="0">
                        <a:solidFill>
                          <a:schemeClr val="tx1"/>
                        </a:solidFill>
                        <a:latin typeface="Times New Roman" pitchFamily="18" charset="0"/>
                        <a:ea typeface="Calibri"/>
                        <a:cs typeface="Times New Roman" pitchFamily="18" charset="0"/>
                      </a:endParaRPr>
                    </a:p>
                  </a:txBody>
                  <a:tcPr marL="63784" marR="63784" marT="66737" marB="66737">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5">
                  <a:txBody>
                    <a:bodyPr/>
                    <a:lstStyle/>
                    <a:p>
                      <a:pPr lvl="0"/>
                      <a:r>
                        <a:rPr kumimoji="0" lang="kk-KZ" sz="1600" b="1" i="0" kern="1200" dirty="0" smtClean="0">
                          <a:solidFill>
                            <a:schemeClr val="tx1"/>
                          </a:solidFill>
                          <a:latin typeface="Times New Roman" pitchFamily="18" charset="0"/>
                          <a:ea typeface="+mn-ea"/>
                          <a:cs typeface="Times New Roman" pitchFamily="18" charset="0"/>
                        </a:rPr>
                        <a:t>Тақырып пен тірек сөздерге сүйеніп, мәтіннің мазмұнын болжайды.</a:t>
                      </a:r>
                    </a:p>
                    <a:p>
                      <a:pPr lvl="0"/>
                      <a:endParaRPr kumimoji="0" lang="ru-RU" sz="1600" b="1" i="0" kern="1200" dirty="0" smtClean="0">
                        <a:solidFill>
                          <a:schemeClr val="tx1"/>
                        </a:solidFill>
                        <a:latin typeface="Times New Roman" pitchFamily="18" charset="0"/>
                        <a:ea typeface="+mn-ea"/>
                        <a:cs typeface="Times New Roman" pitchFamily="18" charset="0"/>
                      </a:endParaRPr>
                    </a:p>
                    <a:p>
                      <a:pPr lvl="0"/>
                      <a:r>
                        <a:rPr kumimoji="0" lang="kk-KZ" sz="1600" b="1" i="0" kern="1200" dirty="0" smtClean="0">
                          <a:solidFill>
                            <a:schemeClr val="tx1"/>
                          </a:solidFill>
                          <a:latin typeface="Times New Roman" pitchFamily="18" charset="0"/>
                          <a:ea typeface="+mn-ea"/>
                          <a:cs typeface="Times New Roman" pitchFamily="18" charset="0"/>
                        </a:rPr>
                        <a:t>Тақырыпқа сәйкес әңгіме құрастырады.</a:t>
                      </a:r>
                      <a:endParaRPr kumimoji="0" lang="ru-RU" sz="1600" b="1" i="0" kern="1200" dirty="0" smtClean="0">
                        <a:solidFill>
                          <a:schemeClr val="tx1"/>
                        </a:solidFill>
                        <a:latin typeface="Times New Roman" pitchFamily="18" charset="0"/>
                        <a:ea typeface="+mn-ea"/>
                        <a:cs typeface="Times New Roman" pitchFamily="18" charset="0"/>
                      </a:endParaRPr>
                    </a:p>
                    <a:p>
                      <a:pPr>
                        <a:lnSpc>
                          <a:spcPct val="115000"/>
                        </a:lnSpc>
                        <a:spcAft>
                          <a:spcPts val="0"/>
                        </a:spcAft>
                      </a:pPr>
                      <a:endParaRPr lang="ru-RU" sz="1600" b="1" i="0" dirty="0">
                        <a:solidFill>
                          <a:schemeClr val="tx1"/>
                        </a:solidFill>
                        <a:latin typeface="Times New Roman" pitchFamily="18" charset="0"/>
                        <a:ea typeface="Calibri"/>
                        <a:cs typeface="Times New Roman" pitchFamily="18" charset="0"/>
                      </a:endParaRPr>
                    </a:p>
                    <a:p>
                      <a:pPr>
                        <a:lnSpc>
                          <a:spcPct val="115000"/>
                        </a:lnSpc>
                        <a:spcAft>
                          <a:spcPts val="0"/>
                        </a:spcAft>
                      </a:pPr>
                      <a:endParaRPr lang="ru-RU" sz="1600" b="1" i="0" dirty="0">
                        <a:solidFill>
                          <a:schemeClr val="tx1"/>
                        </a:solidFill>
                        <a:latin typeface="Times New Roman" pitchFamily="18" charset="0"/>
                        <a:ea typeface="Calibri"/>
                        <a:cs typeface="Times New Roman" pitchFamily="18" charset="0"/>
                      </a:endParaRPr>
                    </a:p>
                  </a:txBody>
                  <a:tcPr marL="63784" marR="63784" marT="66737" marB="66737">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endParaRPr lang="kk-KZ" sz="1600" b="1" i="0" dirty="0">
                        <a:solidFill>
                          <a:schemeClr val="tx1"/>
                        </a:solidFill>
                        <a:latin typeface="Times New Roman" pitchFamily="18" charset="0"/>
                        <a:ea typeface="Calibri"/>
                        <a:cs typeface="Times New Roman" pitchFamily="18" charset="0"/>
                      </a:endParaRPr>
                    </a:p>
                    <a:p>
                      <a:pPr algn="ctr">
                        <a:lnSpc>
                          <a:spcPct val="115000"/>
                        </a:lnSpc>
                        <a:spcAft>
                          <a:spcPts val="0"/>
                        </a:spcAft>
                      </a:pPr>
                      <a:r>
                        <a:rPr lang="kk-KZ" sz="1600" b="1" i="0" dirty="0">
                          <a:solidFill>
                            <a:schemeClr val="tx1"/>
                          </a:solidFill>
                          <a:latin typeface="Times New Roman" pitchFamily="18" charset="0"/>
                          <a:ea typeface="Calibri"/>
                          <a:cs typeface="Times New Roman" pitchFamily="18" charset="0"/>
                        </a:rPr>
                        <a:t>1</a:t>
                      </a:r>
                      <a:endParaRPr lang="ru-RU" sz="1600" b="1" i="0" dirty="0">
                        <a:solidFill>
                          <a:schemeClr val="tx1"/>
                        </a:solidFill>
                        <a:latin typeface="Times New Roman" pitchFamily="18" charset="0"/>
                        <a:ea typeface="Calibri"/>
                        <a:cs typeface="Times New Roman" pitchFamily="18" charset="0"/>
                      </a:endParaRPr>
                    </a:p>
                  </a:txBody>
                  <a:tcPr marL="63784" marR="63784" marT="66737" marB="66737">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tabLst>
                          <a:tab pos="269875" algn="l"/>
                          <a:tab pos="539750" algn="l"/>
                          <a:tab pos="810260" algn="l"/>
                          <a:tab pos="6299835" algn="r"/>
                        </a:tabLst>
                      </a:pPr>
                      <a:r>
                        <a:rPr lang="kk-KZ" sz="1600" b="1" i="0" dirty="0">
                          <a:solidFill>
                            <a:schemeClr val="tx1"/>
                          </a:solidFill>
                          <a:latin typeface="Times New Roman" pitchFamily="18" charset="0"/>
                          <a:ea typeface="Calibri"/>
                          <a:cs typeface="Times New Roman" pitchFamily="18" charset="0"/>
                        </a:rPr>
                        <a:t>Тақырыпқа сәйкес баламалы мәтін қабылданады.  </a:t>
                      </a:r>
                      <a:endParaRPr lang="ru-RU" sz="1600" b="1" i="0" dirty="0">
                        <a:solidFill>
                          <a:schemeClr val="tx1"/>
                        </a:solidFill>
                        <a:latin typeface="Times New Roman" pitchFamily="18" charset="0"/>
                        <a:ea typeface="Calibri"/>
                        <a:cs typeface="Times New Roman" pitchFamily="18" charset="0"/>
                      </a:endParaRPr>
                    </a:p>
                    <a:p>
                      <a:pPr algn="l">
                        <a:lnSpc>
                          <a:spcPct val="115000"/>
                        </a:lnSpc>
                        <a:spcAft>
                          <a:spcPts val="0"/>
                        </a:spcAft>
                        <a:tabLst>
                          <a:tab pos="269875" algn="l"/>
                          <a:tab pos="539750" algn="l"/>
                          <a:tab pos="810260" algn="l"/>
                          <a:tab pos="6299835" algn="r"/>
                        </a:tabLst>
                      </a:pPr>
                      <a:r>
                        <a:rPr lang="kk-KZ" sz="1600" b="1" i="0" dirty="0">
                          <a:solidFill>
                            <a:schemeClr val="tx1"/>
                          </a:solidFill>
                          <a:latin typeface="Times New Roman" pitchFamily="18" charset="0"/>
                          <a:ea typeface="Calibri"/>
                          <a:cs typeface="Times New Roman" pitchFamily="18" charset="0"/>
                        </a:rPr>
                        <a:t>Тақырыпқа сәйкес жүйелі  әңгіме құрастырады.</a:t>
                      </a:r>
                      <a:endParaRPr lang="ru-RU" sz="1600" b="1" i="0" dirty="0">
                        <a:solidFill>
                          <a:schemeClr val="tx1"/>
                        </a:solidFill>
                        <a:latin typeface="Times New Roman" pitchFamily="18" charset="0"/>
                        <a:ea typeface="Calibri"/>
                        <a:cs typeface="Times New Roman" pitchFamily="18" charset="0"/>
                      </a:endParaRPr>
                    </a:p>
                  </a:txBody>
                  <a:tcPr marL="63784" marR="63784" marT="66737" marB="66737">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681345">
                <a:tc vMerge="1">
                  <a:txBody>
                    <a:bodyPr/>
                    <a:lstStyle/>
                    <a:p>
                      <a:endParaRPr lang="ru-RU"/>
                    </a:p>
                  </a:txBody>
                  <a:tcPr/>
                </a:tc>
                <a:tc vMerge="1">
                  <a:txBody>
                    <a:bodyPr/>
                    <a:lstStyle/>
                    <a:p>
                      <a:endParaRPr lang="ru-RU"/>
                    </a:p>
                  </a:txBody>
                  <a:tcPr/>
                </a:tc>
                <a:tc>
                  <a:txBody>
                    <a:bodyPr/>
                    <a:lstStyle/>
                    <a:p>
                      <a:pPr algn="ctr">
                        <a:lnSpc>
                          <a:spcPct val="115000"/>
                        </a:lnSpc>
                        <a:spcAft>
                          <a:spcPts val="0"/>
                        </a:spcAft>
                      </a:pPr>
                      <a:r>
                        <a:rPr lang="kk-KZ" sz="1600" b="1" i="0" dirty="0">
                          <a:solidFill>
                            <a:schemeClr val="tx1"/>
                          </a:solidFill>
                          <a:latin typeface="Times New Roman" pitchFamily="18" charset="0"/>
                          <a:ea typeface="Calibri"/>
                          <a:cs typeface="Times New Roman" pitchFamily="18" charset="0"/>
                        </a:rPr>
                        <a:t>1</a:t>
                      </a:r>
                      <a:endParaRPr lang="ru-RU" sz="1600" b="1" i="0" dirty="0">
                        <a:solidFill>
                          <a:schemeClr val="tx1"/>
                        </a:solidFill>
                        <a:latin typeface="Times New Roman" pitchFamily="18" charset="0"/>
                        <a:ea typeface="Calibri"/>
                        <a:cs typeface="Times New Roman" pitchFamily="18" charset="0"/>
                      </a:endParaRPr>
                    </a:p>
                  </a:txBody>
                  <a:tcPr marL="63784" marR="63784" marT="66737" marB="66737">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tabLst>
                          <a:tab pos="269875" algn="l"/>
                          <a:tab pos="539750" algn="l"/>
                          <a:tab pos="810260" algn="l"/>
                          <a:tab pos="6299835" algn="r"/>
                        </a:tabLst>
                      </a:pPr>
                      <a:r>
                        <a:rPr lang="kk-KZ" sz="1600" b="1" i="0" dirty="0">
                          <a:solidFill>
                            <a:schemeClr val="tx1"/>
                          </a:solidFill>
                          <a:latin typeface="Times New Roman" pitchFamily="18" charset="0"/>
                          <a:ea typeface="Calibri"/>
                          <a:cs typeface="Times New Roman" pitchFamily="18" charset="0"/>
                        </a:rPr>
                        <a:t>Мәтіннің құрылымдық бөліктерін  сақтайды.</a:t>
                      </a:r>
                      <a:endParaRPr lang="ru-RU" sz="1600" b="1" i="0" dirty="0">
                        <a:solidFill>
                          <a:schemeClr val="tx1"/>
                        </a:solidFill>
                        <a:latin typeface="Times New Roman" pitchFamily="18" charset="0"/>
                        <a:ea typeface="Calibri"/>
                        <a:cs typeface="Times New Roman" pitchFamily="18" charset="0"/>
                      </a:endParaRPr>
                    </a:p>
                  </a:txBody>
                  <a:tcPr marL="63784" marR="63784" marT="66737" marB="66737">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97654">
                <a:tc vMerge="1">
                  <a:txBody>
                    <a:bodyPr/>
                    <a:lstStyle/>
                    <a:p>
                      <a:endParaRPr lang="ru-RU"/>
                    </a:p>
                  </a:txBody>
                  <a:tcPr/>
                </a:tc>
                <a:tc vMerge="1">
                  <a:txBody>
                    <a:bodyPr/>
                    <a:lstStyle/>
                    <a:p>
                      <a:endParaRPr lang="ru-RU"/>
                    </a:p>
                  </a:txBody>
                  <a:tcPr/>
                </a:tc>
                <a:tc>
                  <a:txBody>
                    <a:bodyPr/>
                    <a:lstStyle/>
                    <a:p>
                      <a:pPr algn="ctr">
                        <a:lnSpc>
                          <a:spcPct val="115000"/>
                        </a:lnSpc>
                        <a:spcAft>
                          <a:spcPts val="0"/>
                        </a:spcAft>
                      </a:pPr>
                      <a:r>
                        <a:rPr lang="kk-KZ" sz="1600" b="1" i="0" dirty="0">
                          <a:solidFill>
                            <a:schemeClr val="tx1"/>
                          </a:solidFill>
                          <a:latin typeface="Times New Roman" pitchFamily="18" charset="0"/>
                          <a:ea typeface="Calibri"/>
                          <a:cs typeface="Times New Roman" pitchFamily="18" charset="0"/>
                        </a:rPr>
                        <a:t>1</a:t>
                      </a:r>
                      <a:endParaRPr lang="ru-RU" sz="1600" b="1" i="0" dirty="0">
                        <a:solidFill>
                          <a:schemeClr val="tx1"/>
                        </a:solidFill>
                        <a:latin typeface="Times New Roman" pitchFamily="18" charset="0"/>
                        <a:ea typeface="Calibri"/>
                        <a:cs typeface="Times New Roman" pitchFamily="18" charset="0"/>
                      </a:endParaRPr>
                    </a:p>
                  </a:txBody>
                  <a:tcPr marL="63784" marR="63784" marT="66737" marB="66737">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tabLst>
                          <a:tab pos="269875" algn="l"/>
                          <a:tab pos="539750" algn="l"/>
                          <a:tab pos="810260" algn="l"/>
                          <a:tab pos="6299835" algn="r"/>
                        </a:tabLst>
                      </a:pPr>
                      <a:r>
                        <a:rPr lang="kk-KZ" sz="1600" b="1" i="0" dirty="0">
                          <a:solidFill>
                            <a:schemeClr val="tx1"/>
                          </a:solidFill>
                          <a:latin typeface="Times New Roman" pitchFamily="18" charset="0"/>
                          <a:ea typeface="Calibri"/>
                          <a:cs typeface="Times New Roman" pitchFamily="18" charset="0"/>
                        </a:rPr>
                        <a:t>Тірек сөздерді орынды </a:t>
                      </a:r>
                      <a:r>
                        <a:rPr lang="kk-KZ" sz="1600" b="1" i="0" dirty="0" smtClean="0">
                          <a:solidFill>
                            <a:schemeClr val="tx1"/>
                          </a:solidFill>
                          <a:latin typeface="Times New Roman" pitchFamily="18" charset="0"/>
                          <a:ea typeface="Calibri"/>
                          <a:cs typeface="Times New Roman" pitchFamily="18" charset="0"/>
                        </a:rPr>
                        <a:t>қолданады.</a:t>
                      </a:r>
                      <a:endParaRPr lang="ru-RU" sz="1600" b="1" i="0" dirty="0">
                        <a:solidFill>
                          <a:schemeClr val="tx1"/>
                        </a:solidFill>
                        <a:latin typeface="Times New Roman" pitchFamily="18" charset="0"/>
                        <a:ea typeface="Calibri"/>
                        <a:cs typeface="Times New Roman" pitchFamily="18" charset="0"/>
                      </a:endParaRPr>
                    </a:p>
                  </a:txBody>
                  <a:tcPr marL="63784" marR="63784" marT="66737" marB="66737">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97654">
                <a:tc vMerge="1">
                  <a:txBody>
                    <a:bodyPr/>
                    <a:lstStyle/>
                    <a:p>
                      <a:endParaRPr lang="ru-RU"/>
                    </a:p>
                  </a:txBody>
                  <a:tcPr/>
                </a:tc>
                <a:tc vMerge="1">
                  <a:txBody>
                    <a:bodyPr/>
                    <a:lstStyle/>
                    <a:p>
                      <a:endParaRPr lang="ru-RU"/>
                    </a:p>
                  </a:txBody>
                  <a:tcPr/>
                </a:tc>
                <a:tc>
                  <a:txBody>
                    <a:bodyPr/>
                    <a:lstStyle/>
                    <a:p>
                      <a:pPr algn="ctr">
                        <a:lnSpc>
                          <a:spcPct val="115000"/>
                        </a:lnSpc>
                        <a:spcAft>
                          <a:spcPts val="0"/>
                        </a:spcAft>
                      </a:pPr>
                      <a:r>
                        <a:rPr lang="kk-KZ" sz="1600" b="1" i="0" dirty="0">
                          <a:solidFill>
                            <a:schemeClr val="tx1"/>
                          </a:solidFill>
                          <a:latin typeface="Times New Roman" pitchFamily="18" charset="0"/>
                          <a:ea typeface="Calibri"/>
                          <a:cs typeface="Times New Roman" pitchFamily="18" charset="0"/>
                        </a:rPr>
                        <a:t>1</a:t>
                      </a:r>
                      <a:endParaRPr lang="ru-RU" sz="1600" b="1" i="0" dirty="0">
                        <a:solidFill>
                          <a:schemeClr val="tx1"/>
                        </a:solidFill>
                        <a:latin typeface="Times New Roman" pitchFamily="18" charset="0"/>
                        <a:ea typeface="Calibri"/>
                        <a:cs typeface="Times New Roman" pitchFamily="18" charset="0"/>
                      </a:endParaRPr>
                    </a:p>
                  </a:txBody>
                  <a:tcPr marL="63784" marR="63784" marT="66737" marB="66737">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tabLst>
                          <a:tab pos="269875" algn="l"/>
                          <a:tab pos="539750" algn="l"/>
                          <a:tab pos="810260" algn="l"/>
                          <a:tab pos="6299835" algn="r"/>
                        </a:tabLst>
                      </a:pPr>
                      <a:r>
                        <a:rPr lang="kk-KZ" sz="1600" b="1" i="0" dirty="0">
                          <a:solidFill>
                            <a:schemeClr val="tx1"/>
                          </a:solidFill>
                          <a:latin typeface="Times New Roman" pitchFamily="18" charset="0"/>
                          <a:ea typeface="Calibri"/>
                          <a:cs typeface="Times New Roman" pitchFamily="18" charset="0"/>
                        </a:rPr>
                        <a:t>Сөйлемдердің құрылымын сақтайды.</a:t>
                      </a:r>
                      <a:r>
                        <a:rPr lang="kk-KZ" sz="1600" b="1" i="0" spc="-75" dirty="0">
                          <a:solidFill>
                            <a:schemeClr val="tx1"/>
                          </a:solidFill>
                          <a:latin typeface="Times New Roman" pitchFamily="18" charset="0"/>
                          <a:ea typeface="Calibri"/>
                          <a:cs typeface="Times New Roman" pitchFamily="18" charset="0"/>
                        </a:rPr>
                        <a:t> </a:t>
                      </a:r>
                      <a:endParaRPr lang="ru-RU" sz="1600" b="1" i="0" dirty="0">
                        <a:solidFill>
                          <a:schemeClr val="tx1"/>
                        </a:solidFill>
                        <a:latin typeface="Times New Roman" pitchFamily="18" charset="0"/>
                        <a:ea typeface="Calibri"/>
                        <a:cs typeface="Times New Roman" pitchFamily="18" charset="0"/>
                      </a:endParaRPr>
                    </a:p>
                  </a:txBody>
                  <a:tcPr marL="63784" marR="63784" marT="66737" marB="66737">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694373">
                <a:tc vMerge="1">
                  <a:txBody>
                    <a:bodyPr/>
                    <a:lstStyle/>
                    <a:p>
                      <a:endParaRPr lang="ru-RU"/>
                    </a:p>
                  </a:txBody>
                  <a:tcPr/>
                </a:tc>
                <a:tc vMerge="1">
                  <a:txBody>
                    <a:bodyPr/>
                    <a:lstStyle/>
                    <a:p>
                      <a:endParaRPr lang="ru-RU"/>
                    </a:p>
                  </a:txBody>
                  <a:tcPr/>
                </a:tc>
                <a:tc>
                  <a:txBody>
                    <a:bodyPr/>
                    <a:lstStyle/>
                    <a:p>
                      <a:pPr algn="ctr">
                        <a:lnSpc>
                          <a:spcPct val="115000"/>
                        </a:lnSpc>
                        <a:spcAft>
                          <a:spcPts val="0"/>
                        </a:spcAft>
                      </a:pPr>
                      <a:r>
                        <a:rPr lang="kk-KZ" sz="1600" b="1" i="0">
                          <a:solidFill>
                            <a:schemeClr val="tx1"/>
                          </a:solidFill>
                          <a:latin typeface="Times New Roman" pitchFamily="18" charset="0"/>
                          <a:ea typeface="Calibri"/>
                          <a:cs typeface="Times New Roman" pitchFamily="18" charset="0"/>
                        </a:rPr>
                        <a:t>1</a:t>
                      </a:r>
                      <a:endParaRPr lang="ru-RU" sz="1600" b="1" i="0">
                        <a:solidFill>
                          <a:schemeClr val="tx1"/>
                        </a:solidFill>
                        <a:latin typeface="Times New Roman" pitchFamily="18" charset="0"/>
                        <a:ea typeface="Calibri"/>
                        <a:cs typeface="Times New Roman" pitchFamily="18" charset="0"/>
                      </a:endParaRPr>
                    </a:p>
                  </a:txBody>
                  <a:tcPr marL="63784" marR="63784" marT="66737" marB="66737">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tabLst>
                          <a:tab pos="269875" algn="l"/>
                          <a:tab pos="539750" algn="l"/>
                          <a:tab pos="810260" algn="l"/>
                          <a:tab pos="6299835" algn="r"/>
                        </a:tabLst>
                      </a:pPr>
                      <a:r>
                        <a:rPr lang="kk-KZ" sz="1600" b="1" i="0" dirty="0">
                          <a:solidFill>
                            <a:schemeClr val="tx1"/>
                          </a:solidFill>
                          <a:latin typeface="Times New Roman" pitchFamily="18" charset="0"/>
                          <a:ea typeface="Calibri"/>
                          <a:cs typeface="Times New Roman" pitchFamily="18" charset="0"/>
                        </a:rPr>
                        <a:t>Сөйлеу барысында тілдік нормаларды сақтайды.</a:t>
                      </a:r>
                      <a:endParaRPr lang="ru-RU" sz="1600" b="1" i="0" dirty="0">
                        <a:solidFill>
                          <a:schemeClr val="tx1"/>
                        </a:solidFill>
                        <a:latin typeface="Times New Roman" pitchFamily="18" charset="0"/>
                        <a:ea typeface="Calibri"/>
                        <a:cs typeface="Times New Roman" pitchFamily="18" charset="0"/>
                      </a:endParaRPr>
                    </a:p>
                  </a:txBody>
                  <a:tcPr marL="63784" marR="63784" marT="66737" marB="66737">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59945">
                <a:tc gridSpan="2">
                  <a:txBody>
                    <a:bodyPr/>
                    <a:lstStyle/>
                    <a:p>
                      <a:pPr>
                        <a:lnSpc>
                          <a:spcPct val="115000"/>
                        </a:lnSpc>
                        <a:spcAft>
                          <a:spcPts val="0"/>
                        </a:spcAft>
                      </a:pPr>
                      <a:r>
                        <a:rPr lang="kk-KZ" sz="1600" b="1" i="0" dirty="0" smtClean="0">
                          <a:solidFill>
                            <a:schemeClr val="tx1"/>
                          </a:solidFill>
                          <a:latin typeface="Times New Roman" pitchFamily="18" charset="0"/>
                          <a:ea typeface="Calibri"/>
                          <a:cs typeface="Times New Roman" pitchFamily="18" charset="0"/>
                        </a:rPr>
                        <a:t>  Барлығы                                        </a:t>
                      </a:r>
                      <a:endParaRPr lang="ru-RU" sz="1600" b="1" i="0" dirty="0">
                        <a:solidFill>
                          <a:schemeClr val="tx1"/>
                        </a:solidFill>
                        <a:latin typeface="Times New Roman" pitchFamily="18" charset="0"/>
                        <a:ea typeface="Calibri"/>
                        <a:cs typeface="Times New Roman" pitchFamily="18" charset="0"/>
                      </a:endParaRPr>
                    </a:p>
                  </a:txBody>
                  <a:tcPr marL="63784" marR="63784" marT="66737" marB="66737">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ru-RU"/>
                    </a:p>
                  </a:txBody>
                  <a:tcPr/>
                </a:tc>
                <a:tc>
                  <a:txBody>
                    <a:bodyPr/>
                    <a:lstStyle/>
                    <a:p>
                      <a:pPr algn="ctr">
                        <a:lnSpc>
                          <a:spcPct val="115000"/>
                        </a:lnSpc>
                        <a:spcAft>
                          <a:spcPts val="0"/>
                        </a:spcAft>
                      </a:pPr>
                      <a:r>
                        <a:rPr lang="kk-KZ" sz="1600" b="1" i="0" dirty="0">
                          <a:solidFill>
                            <a:schemeClr val="tx1"/>
                          </a:solidFill>
                          <a:latin typeface="Times New Roman" pitchFamily="18" charset="0"/>
                          <a:ea typeface="Calibri"/>
                          <a:cs typeface="Times New Roman" pitchFamily="18" charset="0"/>
                        </a:rPr>
                        <a:t>5</a:t>
                      </a:r>
                      <a:endParaRPr lang="ru-RU" sz="1600" b="1" i="0" dirty="0">
                        <a:solidFill>
                          <a:schemeClr val="tx1"/>
                        </a:solidFill>
                        <a:latin typeface="Times New Roman" pitchFamily="18" charset="0"/>
                        <a:ea typeface="Calibri"/>
                        <a:cs typeface="Times New Roman" pitchFamily="18" charset="0"/>
                      </a:endParaRPr>
                    </a:p>
                  </a:txBody>
                  <a:tcPr marL="63784" marR="63784" marT="66737" marB="66737">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tabLst>
                          <a:tab pos="269875" algn="l"/>
                          <a:tab pos="539750" algn="l"/>
                          <a:tab pos="810260" algn="l"/>
                          <a:tab pos="6299835" algn="r"/>
                        </a:tabLst>
                      </a:pPr>
                      <a:endParaRPr lang="kk-KZ" sz="1600" b="1" i="0" dirty="0">
                        <a:solidFill>
                          <a:schemeClr val="tx1"/>
                        </a:solidFill>
                        <a:latin typeface="Times New Roman" pitchFamily="18" charset="0"/>
                        <a:ea typeface="Calibri"/>
                        <a:cs typeface="Times New Roman" pitchFamily="18" charset="0"/>
                      </a:endParaRPr>
                    </a:p>
                  </a:txBody>
                  <a:tcPr marL="63784" marR="63784" marT="66737" marB="66737">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5" name="Прямоугольник 4"/>
          <p:cNvSpPr/>
          <p:nvPr/>
        </p:nvSpPr>
        <p:spPr>
          <a:xfrm>
            <a:off x="500035" y="285728"/>
            <a:ext cx="3000395" cy="523220"/>
          </a:xfrm>
          <a:prstGeom prst="rect">
            <a:avLst/>
          </a:prstGeom>
        </p:spPr>
        <p:txBody>
          <a:bodyPr wrap="square">
            <a:spAutoFit/>
          </a:bodyPr>
          <a:lstStyle/>
          <a:p>
            <a:pPr lvl="0" fontAlgn="base">
              <a:spcBef>
                <a:spcPct val="0"/>
              </a:spcBef>
              <a:spcAft>
                <a:spcPct val="0"/>
              </a:spcAft>
              <a:tabLst>
                <a:tab pos="269875" algn="l"/>
                <a:tab pos="539750" algn="l"/>
                <a:tab pos="809625" algn="l"/>
                <a:tab pos="6299200" algn="r"/>
              </a:tabLst>
            </a:pPr>
            <a:r>
              <a:rPr lang="kk-KZ" sz="2800" b="1" i="1" dirty="0" smtClean="0">
                <a:solidFill>
                  <a:srgbClr val="0070C0"/>
                </a:solidFill>
                <a:latin typeface="Times New Roman" pitchFamily="18" charset="0"/>
                <a:ea typeface="Calibri" pitchFamily="34" charset="0"/>
                <a:cs typeface="Times New Roman" pitchFamily="18" charset="0"/>
              </a:rPr>
              <a:t>Балл қою кестесі</a:t>
            </a:r>
            <a:endParaRPr lang="ru-RU" sz="2800" b="1" i="1" dirty="0" smtClean="0">
              <a:solidFill>
                <a:srgbClr val="0070C0"/>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301752" y="1268760"/>
            <a:ext cx="8503920" cy="3946190"/>
          </a:xfrm>
        </p:spPr>
        <p:txBody>
          <a:bodyPr>
            <a:normAutofit/>
          </a:bodyPr>
          <a:lstStyle/>
          <a:p>
            <a:endParaRPr lang="ru-RU" dirty="0" smtClean="0">
              <a:latin typeface="Arial Narrow" panose="020B0606020202030204" pitchFamily="34" charset="0"/>
            </a:endParaRPr>
          </a:p>
          <a:p>
            <a:endParaRPr lang="ru-RU" dirty="0">
              <a:latin typeface="Arial Narrow" panose="020B0606020202030204" pitchFamily="34" charset="0"/>
            </a:endParaRPr>
          </a:p>
          <a:p>
            <a:endParaRPr lang="ru-RU" dirty="0">
              <a:latin typeface="Arial Narrow" panose="020B0606020202030204" pitchFamily="34" charset="0"/>
            </a:endParaRPr>
          </a:p>
        </p:txBody>
      </p:sp>
      <p:sp>
        <p:nvSpPr>
          <p:cNvPr id="7174" name="AutoShape 6"/>
          <p:cNvSpPr>
            <a:spLocks noChangeArrowheads="1"/>
          </p:cNvSpPr>
          <p:nvPr/>
        </p:nvSpPr>
        <p:spPr bwMode="auto">
          <a:xfrm>
            <a:off x="428596" y="1500174"/>
            <a:ext cx="8358246" cy="2605097"/>
          </a:xfrm>
          <a:prstGeom prst="roundRect">
            <a:avLst>
              <a:gd name="adj" fmla="val 16667"/>
            </a:avLst>
          </a:prstGeom>
          <a:solidFill>
            <a:srgbClr val="FFFFFF"/>
          </a:solidFill>
          <a:ln w="6350">
            <a:solidFill>
              <a:srgbClr val="548DD4"/>
            </a:solidFill>
            <a:round/>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ru-RU" sz="1800" b="0" i="0" u="none" strike="noStrike" cap="none" normalizeH="0" baseline="0" smtClean="0">
              <a:ln>
                <a:noFill/>
              </a:ln>
              <a:solidFill>
                <a:schemeClr val="tx1"/>
              </a:solidFill>
              <a:effectLst/>
              <a:latin typeface="Arial" pitchFamily="34" charset="0"/>
              <a:cs typeface="Arial" pitchFamily="34" charset="0"/>
            </a:endParaRPr>
          </a:p>
        </p:txBody>
      </p:sp>
      <p:sp>
        <p:nvSpPr>
          <p:cNvPr id="7176" name="Rectangle 8"/>
          <p:cNvSpPr>
            <a:spLocks noChangeArrowheads="1"/>
          </p:cNvSpPr>
          <p:nvPr/>
        </p:nvSpPr>
        <p:spPr bwMode="auto">
          <a:xfrm>
            <a:off x="214282" y="4214818"/>
            <a:ext cx="8715436" cy="138499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tab pos="3819525" algn="l"/>
              </a:tabLst>
            </a:pPr>
            <a:r>
              <a:rPr kumimoji="0" lang="kk-KZ" sz="2000" b="1" i="1"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1)  Әкесі Жомарттың туған күніне қандай сыйлық жасайды? Жаз. </a:t>
            </a:r>
            <a:endParaRPr kumimoji="0" lang="ru-RU" sz="2000" b="1" i="1"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tab pos="3819525" algn="l"/>
              </a:tabLst>
            </a:pPr>
            <a:r>
              <a:rPr kumimoji="0" lang="kk-KZ" sz="2000" b="1" i="1"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________________________________________________________</a:t>
            </a:r>
            <a:endParaRPr kumimoji="0" lang="ru-RU" sz="2000" b="1" i="1"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tab pos="3819525" algn="l"/>
              </a:tabLst>
            </a:pPr>
            <a:r>
              <a:rPr kumimoji="0" lang="kk-KZ" sz="2000" b="1" i="1"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2) Жомарт қазір неше жаста деп ойлайсың? Белгіле (</a:t>
            </a:r>
            <a:r>
              <a:rPr kumimoji="0" lang="kk-KZ" sz="2000" b="1" i="1"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sym typeface="Wingdings 2" pitchFamily="18" charset="2"/>
              </a:rPr>
              <a:t></a:t>
            </a:r>
            <a:r>
              <a:rPr kumimoji="0" lang="kk-KZ" sz="2000" b="1" i="1"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t>
            </a:r>
            <a:endParaRPr kumimoji="0" lang="ru-RU" sz="2000" b="1" i="1" u="none" strike="noStrike" cap="none" normalizeH="0" baseline="0" dirty="0" smtClean="0">
              <a:ln>
                <a:noFill/>
              </a:ln>
              <a:solidFill>
                <a:schemeClr val="tx1"/>
              </a:solidFill>
              <a:effectLst/>
              <a:latin typeface="Times New Roman" pitchFamily="18" charset="0"/>
              <a:cs typeface="Times New Roman" pitchFamily="18" charset="0"/>
              <a:sym typeface="Wingdings 2" pitchFamily="18" charset="2"/>
            </a:endParaRPr>
          </a:p>
          <a:p>
            <a:pPr marL="0" marR="0" lvl="0" indent="0" algn="l" defTabSz="914400" rtl="0" eaLnBrk="0" fontAlgn="base" latinLnBrk="0" hangingPunct="0">
              <a:lnSpc>
                <a:spcPct val="100000"/>
              </a:lnSpc>
              <a:spcBef>
                <a:spcPct val="0"/>
              </a:spcBef>
              <a:spcAft>
                <a:spcPct val="0"/>
              </a:spcAft>
              <a:buClrTx/>
              <a:buSzTx/>
              <a:buFontTx/>
              <a:buNone/>
              <a:tabLst>
                <a:tab pos="3819525" algn="l"/>
              </a:tabLst>
            </a:pPr>
            <a:endParaRPr kumimoji="0" lang="ru-RU" sz="2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sym typeface="Wingdings 2" pitchFamily="18" charset="2"/>
            </a:endParaRPr>
          </a:p>
        </p:txBody>
      </p:sp>
      <p:sp>
        <p:nvSpPr>
          <p:cNvPr id="7181" name="Rectangle 13"/>
          <p:cNvSpPr>
            <a:spLocks noChangeArrowheads="1"/>
          </p:cNvSpPr>
          <p:nvPr/>
        </p:nvSpPr>
        <p:spPr bwMode="auto">
          <a:xfrm>
            <a:off x="269875"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tab pos="3819525" algn="l"/>
              </a:tabLst>
            </a:pPr>
            <a:endParaRPr kumimoji="0" lang="ru-RU" sz="1800" b="0" i="0" u="none" strike="noStrike" cap="none" normalizeH="0" baseline="0" smtClean="0">
              <a:ln>
                <a:noFill/>
              </a:ln>
              <a:solidFill>
                <a:schemeClr val="tx1"/>
              </a:solidFill>
              <a:effectLst/>
              <a:latin typeface="Arial" pitchFamily="34" charset="0"/>
              <a:cs typeface="Arial" pitchFamily="34" charset="0"/>
            </a:endParaRPr>
          </a:p>
        </p:txBody>
      </p:sp>
      <p:grpSp>
        <p:nvGrpSpPr>
          <p:cNvPr id="20" name="Group 1"/>
          <p:cNvGrpSpPr>
            <a:grpSpLocks/>
          </p:cNvGrpSpPr>
          <p:nvPr/>
        </p:nvGrpSpPr>
        <p:grpSpPr bwMode="auto">
          <a:xfrm>
            <a:off x="3786182" y="5500702"/>
            <a:ext cx="4143404" cy="1000132"/>
            <a:chOff x="2430" y="3886"/>
            <a:chExt cx="3030" cy="1071"/>
          </a:xfrm>
        </p:grpSpPr>
        <p:sp>
          <p:nvSpPr>
            <p:cNvPr id="21" name="AutoShape 5"/>
            <p:cNvSpPr>
              <a:spLocks noChangeArrowheads="1"/>
            </p:cNvSpPr>
            <p:nvPr/>
          </p:nvSpPr>
          <p:spPr bwMode="auto">
            <a:xfrm>
              <a:off x="2430" y="3886"/>
              <a:ext cx="2230" cy="414"/>
            </a:xfrm>
            <a:prstGeom prst="roundRect">
              <a:avLst>
                <a:gd name="adj" fmla="val 16667"/>
              </a:avLst>
            </a:prstGeom>
            <a:solidFill>
              <a:srgbClr val="FFFFFF"/>
            </a:solidFill>
            <a:ln w="6350">
              <a:solidFill>
                <a:srgbClr val="548DD4"/>
              </a:solidFill>
              <a:round/>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kk-KZ" sz="2000" b="1" i="1"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Алты жаста</a:t>
              </a:r>
              <a:endParaRPr kumimoji="0" lang="kk-KZ" sz="2000" b="1" i="1" u="none" strike="noStrike" cap="none" normalizeH="0" baseline="0" dirty="0" smtClean="0">
                <a:ln>
                  <a:noFill/>
                </a:ln>
                <a:solidFill>
                  <a:schemeClr val="tx1"/>
                </a:solidFill>
                <a:effectLst/>
                <a:latin typeface="Arial" pitchFamily="34" charset="0"/>
                <a:cs typeface="Arial" pitchFamily="34" charset="0"/>
              </a:endParaRPr>
            </a:p>
          </p:txBody>
        </p:sp>
        <p:sp>
          <p:nvSpPr>
            <p:cNvPr id="22" name="AutoShape 4"/>
            <p:cNvSpPr>
              <a:spLocks noChangeArrowheads="1"/>
            </p:cNvSpPr>
            <p:nvPr/>
          </p:nvSpPr>
          <p:spPr bwMode="auto">
            <a:xfrm>
              <a:off x="2430" y="4543"/>
              <a:ext cx="2230" cy="414"/>
            </a:xfrm>
            <a:prstGeom prst="roundRect">
              <a:avLst>
                <a:gd name="adj" fmla="val 16667"/>
              </a:avLst>
            </a:prstGeom>
            <a:solidFill>
              <a:srgbClr val="FFFFFF"/>
            </a:solidFill>
            <a:ln w="12700">
              <a:solidFill>
                <a:srgbClr val="548DD4"/>
              </a:solidFill>
              <a:round/>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kk-KZ" sz="2000" b="1" i="1"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Жеті жаста</a:t>
              </a:r>
              <a:endParaRPr kumimoji="0" lang="kk-KZ" sz="2000" b="1" i="1" u="none" strike="noStrike" cap="none" normalizeH="0" baseline="0" dirty="0" smtClean="0">
                <a:ln>
                  <a:noFill/>
                </a:ln>
                <a:solidFill>
                  <a:schemeClr val="tx1"/>
                </a:solidFill>
                <a:effectLst/>
                <a:latin typeface="Arial" pitchFamily="34" charset="0"/>
                <a:cs typeface="Arial" pitchFamily="34" charset="0"/>
              </a:endParaRPr>
            </a:p>
          </p:txBody>
        </p:sp>
        <p:sp>
          <p:nvSpPr>
            <p:cNvPr id="23" name="AutoShape 3"/>
            <p:cNvSpPr>
              <a:spLocks noChangeArrowheads="1"/>
            </p:cNvSpPr>
            <p:nvPr/>
          </p:nvSpPr>
          <p:spPr bwMode="auto">
            <a:xfrm>
              <a:off x="4930" y="3886"/>
              <a:ext cx="530" cy="414"/>
            </a:xfrm>
            <a:prstGeom prst="roundRect">
              <a:avLst>
                <a:gd name="adj" fmla="val 16667"/>
              </a:avLst>
            </a:prstGeom>
            <a:solidFill>
              <a:srgbClr val="FFFFFF"/>
            </a:solidFill>
            <a:ln w="12700">
              <a:solidFill>
                <a:srgbClr val="548DD4"/>
              </a:solidFill>
              <a:round/>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ru-RU" sz="1800" b="0" i="0" u="none" strike="noStrike" cap="none" normalizeH="0" baseline="0" smtClean="0">
                <a:ln>
                  <a:noFill/>
                </a:ln>
                <a:solidFill>
                  <a:schemeClr val="tx1"/>
                </a:solidFill>
                <a:effectLst/>
                <a:latin typeface="Arial" pitchFamily="34" charset="0"/>
                <a:cs typeface="Arial" pitchFamily="34" charset="0"/>
              </a:endParaRPr>
            </a:p>
          </p:txBody>
        </p:sp>
        <p:sp>
          <p:nvSpPr>
            <p:cNvPr id="24" name="AutoShape 2"/>
            <p:cNvSpPr>
              <a:spLocks noChangeArrowheads="1"/>
            </p:cNvSpPr>
            <p:nvPr/>
          </p:nvSpPr>
          <p:spPr bwMode="auto">
            <a:xfrm>
              <a:off x="4930" y="4543"/>
              <a:ext cx="530" cy="414"/>
            </a:xfrm>
            <a:prstGeom prst="roundRect">
              <a:avLst>
                <a:gd name="adj" fmla="val 16667"/>
              </a:avLst>
            </a:prstGeom>
            <a:solidFill>
              <a:srgbClr val="FFFFFF"/>
            </a:solidFill>
            <a:ln w="12700">
              <a:solidFill>
                <a:srgbClr val="548DD4"/>
              </a:solidFill>
              <a:round/>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ru-RU" sz="1800" b="0" i="0" u="none" strike="noStrike" cap="none" normalizeH="0" baseline="0" smtClean="0">
                <a:ln>
                  <a:noFill/>
                </a:ln>
                <a:solidFill>
                  <a:schemeClr val="tx1"/>
                </a:solidFill>
                <a:effectLst/>
                <a:latin typeface="Arial" pitchFamily="34" charset="0"/>
                <a:cs typeface="Arial" pitchFamily="34" charset="0"/>
              </a:endParaRPr>
            </a:p>
          </p:txBody>
        </p:sp>
      </p:grpSp>
      <p:graphicFrame>
        <p:nvGraphicFramePr>
          <p:cNvPr id="25" name="Таблица 24"/>
          <p:cNvGraphicFramePr>
            <a:graphicFrameLocks noGrp="1"/>
          </p:cNvGraphicFramePr>
          <p:nvPr/>
        </p:nvGraphicFramePr>
        <p:xfrm>
          <a:off x="642910" y="285728"/>
          <a:ext cx="8001056" cy="1220282"/>
        </p:xfrm>
        <a:graphic>
          <a:graphicData uri="http://schemas.openxmlformats.org/drawingml/2006/table">
            <a:tbl>
              <a:tblPr/>
              <a:tblGrid>
                <a:gridCol w="8001056"/>
              </a:tblGrid>
              <a:tr h="1220282">
                <a:tc>
                  <a:txBody>
                    <a:bodyPr/>
                    <a:lstStyle/>
                    <a:p>
                      <a:pPr algn="l">
                        <a:lnSpc>
                          <a:spcPct val="115000"/>
                        </a:lnSpc>
                        <a:spcAft>
                          <a:spcPts val="1000"/>
                        </a:spcAft>
                        <a:tabLst>
                          <a:tab pos="457200" algn="l"/>
                        </a:tabLst>
                      </a:pPr>
                      <a:r>
                        <a:rPr lang="kk-KZ" sz="2800" b="1" i="1" dirty="0" smtClean="0">
                          <a:solidFill>
                            <a:srgbClr val="0070C0"/>
                          </a:solidFill>
                          <a:latin typeface="Times New Roman" pitchFamily="18" charset="0"/>
                          <a:ea typeface="Calibri"/>
                          <a:cs typeface="Times New Roman" pitchFamily="18" charset="0"/>
                        </a:rPr>
                        <a:t>1-нұсқа. Оқылым</a:t>
                      </a:r>
                      <a:endParaRPr lang="ru-RU" sz="2800" i="1" dirty="0">
                        <a:solidFill>
                          <a:srgbClr val="0070C0"/>
                        </a:solidFill>
                        <a:latin typeface="Times New Roman" pitchFamily="18" charset="0"/>
                        <a:ea typeface="Calibri"/>
                        <a:cs typeface="Times New Roman" pitchFamily="18" charset="0"/>
                      </a:endParaRPr>
                    </a:p>
                    <a:p>
                      <a:pPr marL="342900" lvl="0" indent="-342900" algn="l">
                        <a:lnSpc>
                          <a:spcPct val="115000"/>
                        </a:lnSpc>
                        <a:spcAft>
                          <a:spcPts val="0"/>
                        </a:spcAft>
                        <a:buFont typeface="+mj-lt"/>
                        <a:buAutoNum type="arabicPeriod"/>
                      </a:pPr>
                      <a:r>
                        <a:rPr lang="kk-KZ" sz="2400" b="1" i="1" dirty="0">
                          <a:solidFill>
                            <a:srgbClr val="0070C0"/>
                          </a:solidFill>
                          <a:latin typeface="Times New Roman" pitchFamily="18" charset="0"/>
                          <a:ea typeface="Calibri"/>
                          <a:cs typeface="Times New Roman" pitchFamily="18" charset="0"/>
                        </a:rPr>
                        <a:t>Мәтінді түсініп оқы. Сұрақтарға жауап бер.  </a:t>
                      </a:r>
                      <a:endParaRPr lang="ru-RU" sz="2400" i="1" dirty="0">
                        <a:solidFill>
                          <a:srgbClr val="0070C0"/>
                        </a:solidFill>
                        <a:latin typeface="Times New Roman" pitchFamily="18" charset="0"/>
                        <a:ea typeface="Calibri"/>
                        <a:cs typeface="Times New Roman" pitchFamily="18" charset="0"/>
                      </a:endParaRPr>
                    </a:p>
                  </a:txBody>
                  <a:tcPr marL="114300" marR="114300" marT="0" marB="0">
                    <a:lnL>
                      <a:noFill/>
                    </a:lnL>
                    <a:lnR>
                      <a:noFill/>
                    </a:lnR>
                    <a:lnT>
                      <a:noFill/>
                    </a:lnT>
                    <a:lnB>
                      <a:noFill/>
                    </a:lnB>
                  </a:tcPr>
                </a:tc>
              </a:tr>
            </a:tbl>
          </a:graphicData>
        </a:graphic>
      </p:graphicFrame>
      <p:sp>
        <p:nvSpPr>
          <p:cNvPr id="7183" name="Rectangle 15"/>
          <p:cNvSpPr>
            <a:spLocks noChangeArrowheads="1"/>
          </p:cNvSpPr>
          <p:nvPr/>
        </p:nvSpPr>
        <p:spPr bwMode="auto">
          <a:xfrm>
            <a:off x="500034" y="1357298"/>
            <a:ext cx="8215370" cy="31700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kk-KZ" sz="2000" b="1" i="1"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kk-KZ" sz="2200" b="1" i="1"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Жыл сайын мамыр айында Жомарттың әкесі үйінің жанына бір түп жас қарағай көшетін  отырғызады.  Қазір олардың үйінің алдында жап-жасыл алты түп қарағай иық тіресе өсіп тұр.  Жомарт дүниеге келгелі  бері әкесі баласының туған күніне арнап, белгі ретінде бір түп қарағай отырғызуды  әдетке айналдырған.  </a:t>
            </a:r>
            <a:endParaRPr kumimoji="0" lang="ru-RU" sz="2200" b="1" i="1"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kk-KZ" sz="2200" b="1" i="1"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Енді, міне, жетінші қарағай да осы мекеннің сәні болып жайқалады.  </a:t>
            </a:r>
            <a:endParaRPr kumimoji="0" lang="ru-RU" sz="2200" b="1" i="1"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ru-RU" sz="2400" b="1" i="1" u="none" strike="noStrike" cap="none" normalizeH="0" baseline="0" dirty="0" smtClean="0">
              <a:ln>
                <a:noFill/>
              </a:ln>
              <a:solidFill>
                <a:schemeClr val="tx1"/>
              </a:solidFill>
              <a:effectLst/>
              <a:latin typeface="Times New Roman" pitchFamily="18" charset="0"/>
              <a:cs typeface="Times New Roman" pitchFamily="18" charset="0"/>
            </a:endParaRPr>
          </a:p>
        </p:txBody>
      </p:sp>
    </p:spTree>
    <p:extLst>
      <p:ext uri="{BB962C8B-B14F-4D97-AF65-F5344CB8AC3E}">
        <p14:creationId xmlns="" xmlns:p14="http://schemas.microsoft.com/office/powerpoint/2010/main" val="2387945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txBox="1">
            <a:spLocks/>
          </p:cNvSpPr>
          <p:nvPr/>
        </p:nvSpPr>
        <p:spPr>
          <a:xfrm>
            <a:off x="611560" y="188640"/>
            <a:ext cx="8229600" cy="1143000"/>
          </a:xfrm>
          <a:prstGeom prst="rect">
            <a:avLst/>
          </a:prstGeom>
        </p:spPr>
        <p:txBody>
          <a:bodyPr>
            <a:normAutofit/>
          </a:bodyPr>
          <a:lst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a:lstStyle>
          <a:p>
            <a:pPr algn="ctr"/>
            <a:endParaRPr lang="en-US" sz="3600" dirty="0">
              <a:solidFill>
                <a:srgbClr val="0070C0"/>
              </a:solidFill>
              <a:latin typeface="Arial Narrow" panose="020B0606020202030204" pitchFamily="34" charset="0"/>
            </a:endParaRPr>
          </a:p>
        </p:txBody>
      </p:sp>
      <p:sp>
        <p:nvSpPr>
          <p:cNvPr id="4" name="Объект 1"/>
          <p:cNvSpPr txBox="1">
            <a:spLocks/>
          </p:cNvSpPr>
          <p:nvPr/>
        </p:nvSpPr>
        <p:spPr>
          <a:xfrm>
            <a:off x="457200" y="500042"/>
            <a:ext cx="8229600" cy="5857916"/>
          </a:xfrm>
          <a:prstGeom prst="rect">
            <a:avLst/>
          </a:prstGeom>
        </p:spPr>
        <p:txBody>
          <a:bodyPr>
            <a:normAutofit/>
          </a:bodyPr>
          <a:lst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a:lstStyle>
          <a:p>
            <a:endParaRPr lang="en-GB" sz="2800" dirty="0" smtClean="0">
              <a:latin typeface="Times New Roman" panose="02020603050405020304" pitchFamily="18" charset="0"/>
              <a:cs typeface="Times New Roman" panose="02020603050405020304" pitchFamily="18" charset="0"/>
            </a:endParaRPr>
          </a:p>
          <a:p>
            <a:endParaRPr lang="en-GB" sz="2800" dirty="0" smtClean="0">
              <a:latin typeface="Times New Roman" panose="02020603050405020304" pitchFamily="18" charset="0"/>
              <a:cs typeface="Times New Roman" panose="02020603050405020304" pitchFamily="18" charset="0"/>
            </a:endParaRPr>
          </a:p>
          <a:p>
            <a:endParaRPr lang="ru-RU" dirty="0"/>
          </a:p>
        </p:txBody>
      </p:sp>
      <p:graphicFrame>
        <p:nvGraphicFramePr>
          <p:cNvPr id="5" name="Таблица 4"/>
          <p:cNvGraphicFramePr>
            <a:graphicFrameLocks noGrp="1"/>
          </p:cNvGraphicFramePr>
          <p:nvPr/>
        </p:nvGraphicFramePr>
        <p:xfrm>
          <a:off x="1524000" y="3323844"/>
          <a:ext cx="6096000" cy="210312"/>
        </p:xfrm>
        <a:graphic>
          <a:graphicData uri="http://schemas.openxmlformats.org/drawingml/2006/table">
            <a:tbl>
              <a:tblPr/>
              <a:tblGrid>
                <a:gridCol w="6096000"/>
              </a:tblGrid>
              <a:tr h="0">
                <a:tc>
                  <a:txBody>
                    <a:bodyPr/>
                    <a:lstStyle/>
                    <a:p>
                      <a:pPr algn="l">
                        <a:lnSpc>
                          <a:spcPct val="115000"/>
                        </a:lnSpc>
                        <a:spcAft>
                          <a:spcPts val="0"/>
                        </a:spcAft>
                      </a:pPr>
                      <a:endParaRPr lang="kk-KZ" sz="1200" dirty="0">
                        <a:latin typeface="Times New Roman"/>
                        <a:ea typeface="Calibri"/>
                        <a:cs typeface="Times New Roman"/>
                      </a:endParaRPr>
                    </a:p>
                  </a:txBody>
                  <a:tcPr marL="114300" marR="114300" marT="0" marB="0">
                    <a:lnL>
                      <a:noFill/>
                    </a:lnL>
                    <a:lnR>
                      <a:noFill/>
                    </a:lnR>
                    <a:lnT>
                      <a:noFill/>
                    </a:lnT>
                    <a:lnB>
                      <a:noFill/>
                    </a:lnB>
                  </a:tcPr>
                </a:tc>
              </a:tr>
            </a:tbl>
          </a:graphicData>
        </a:graphic>
      </p:graphicFrame>
      <p:sp>
        <p:nvSpPr>
          <p:cNvPr id="6150" name="Rectangle 6"/>
          <p:cNvSpPr>
            <a:spLocks noChangeArrowheads="1"/>
          </p:cNvSpPr>
          <p:nvPr/>
        </p:nvSpPr>
        <p:spPr bwMode="auto">
          <a:xfrm>
            <a:off x="357158" y="0"/>
            <a:ext cx="8501122" cy="120032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tab pos="3819525" algn="l"/>
              </a:tabLst>
            </a:pPr>
            <a:endParaRPr kumimoji="0" lang="kk-KZ" sz="12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tab pos="3819525" algn="l"/>
              </a:tabLst>
            </a:pPr>
            <a:endParaRPr lang="kk-KZ" sz="1200" dirty="0" smtClean="0">
              <a:latin typeface="Times New Roman" pitchFamily="18" charset="0"/>
              <a:ea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tab pos="3819525" algn="l"/>
              </a:tabLst>
            </a:pPr>
            <a:r>
              <a:rPr kumimoji="0" lang="kk-KZ" sz="2400" b="1" i="1"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3) Мәтіннің мазмұнына сәйкес келетін мақалды белгіле (</a:t>
            </a:r>
            <a:r>
              <a:rPr kumimoji="0" lang="kk-KZ" sz="2400" b="1" i="1"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sym typeface="Wingdings 2" pitchFamily="18" charset="2"/>
              </a:rPr>
              <a:t></a:t>
            </a:r>
            <a:r>
              <a:rPr kumimoji="0" lang="kk-KZ" sz="2400" b="1" i="1"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endParaRPr kumimoji="0" lang="ru-RU" sz="2400" b="1" i="1" u="none" strike="noStrike" cap="none" normalizeH="0" baseline="0" dirty="0" smtClean="0">
              <a:ln>
                <a:noFill/>
              </a:ln>
              <a:solidFill>
                <a:schemeClr val="tx1"/>
              </a:solidFill>
              <a:effectLst/>
              <a:latin typeface="Times New Roman" pitchFamily="18" charset="0"/>
              <a:cs typeface="Times New Roman" pitchFamily="18" charset="0"/>
              <a:sym typeface="Wingdings 2" pitchFamily="18" charset="2"/>
            </a:endParaRPr>
          </a:p>
          <a:p>
            <a:pPr marL="0" marR="0" lvl="0" indent="0" algn="l" defTabSz="914400" rtl="0" eaLnBrk="0" fontAlgn="base" latinLnBrk="0" hangingPunct="0">
              <a:lnSpc>
                <a:spcPct val="100000"/>
              </a:lnSpc>
              <a:spcBef>
                <a:spcPct val="0"/>
              </a:spcBef>
              <a:spcAft>
                <a:spcPct val="0"/>
              </a:spcAft>
              <a:buClrTx/>
              <a:buSzTx/>
              <a:buFontTx/>
              <a:buNone/>
              <a:tabLst>
                <a:tab pos="3819525" algn="l"/>
              </a:tabLst>
            </a:pPr>
            <a:endParaRPr kumimoji="0" lang="ru-RU" sz="2400" b="1" i="1"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sym typeface="Wingdings 2" pitchFamily="18" charset="2"/>
            </a:endParaRPr>
          </a:p>
        </p:txBody>
      </p:sp>
      <p:sp>
        <p:nvSpPr>
          <p:cNvPr id="6155" name="Rectangle 11"/>
          <p:cNvSpPr>
            <a:spLocks noChangeArrowheads="1"/>
          </p:cNvSpPr>
          <p:nvPr/>
        </p:nvSpPr>
        <p:spPr bwMode="auto">
          <a:xfrm>
            <a:off x="357158" y="457200"/>
            <a:ext cx="8429685" cy="104644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tab pos="3819525" algn="l"/>
              </a:tabLst>
            </a:pPr>
            <a:r>
              <a:rPr kumimoji="0" lang="ru-RU" sz="800" b="0" i="0" u="none" strike="noStrike" cap="none" normalizeH="0" baseline="0" dirty="0" smtClean="0">
                <a:ln>
                  <a:noFill/>
                </a:ln>
                <a:solidFill>
                  <a:schemeClr val="tx1"/>
                </a:solidFill>
                <a:effectLst/>
                <a:latin typeface="Arial" pitchFamily="34" charset="0"/>
                <a:cs typeface="Arial" pitchFamily="34" charset="0"/>
              </a:rPr>
              <a:t/>
            </a:r>
            <a:br>
              <a:rPr kumimoji="0" lang="ru-RU" sz="800" b="0" i="0" u="none" strike="noStrike" cap="none" normalizeH="0" baseline="0" dirty="0" smtClean="0">
                <a:ln>
                  <a:noFill/>
                </a:ln>
                <a:solidFill>
                  <a:schemeClr val="tx1"/>
                </a:solidFill>
                <a:effectLst/>
                <a:latin typeface="Arial" pitchFamily="34" charset="0"/>
                <a:cs typeface="Arial" pitchFamily="34" charset="0"/>
              </a:rPr>
            </a:br>
            <a:endParaRPr kumimoji="0" lang="ru-RU" sz="1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3819525" algn="l"/>
              </a:tabLst>
            </a:pPr>
            <a:endParaRPr kumimoji="0" lang="kk-KZ" sz="1200" b="0"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tab pos="3819525" algn="l"/>
              </a:tabLst>
            </a:pPr>
            <a:endParaRPr kumimoji="0" lang="ru-RU" sz="2400" b="1" i="1" u="none" strike="noStrike" cap="none" normalizeH="0" baseline="0" dirty="0" smtClean="0">
              <a:ln>
                <a:noFill/>
              </a:ln>
              <a:solidFill>
                <a:schemeClr val="tx1"/>
              </a:solidFill>
              <a:effectLst/>
              <a:latin typeface="Times New Roman" pitchFamily="18" charset="0"/>
              <a:cs typeface="Times New Roman" pitchFamily="18" charset="0"/>
            </a:endParaRPr>
          </a:p>
        </p:txBody>
      </p:sp>
      <p:grpSp>
        <p:nvGrpSpPr>
          <p:cNvPr id="12" name="Group 1"/>
          <p:cNvGrpSpPr>
            <a:grpSpLocks/>
          </p:cNvGrpSpPr>
          <p:nvPr/>
        </p:nvGrpSpPr>
        <p:grpSpPr bwMode="auto">
          <a:xfrm>
            <a:off x="287338" y="1000108"/>
            <a:ext cx="7356496" cy="2071702"/>
            <a:chOff x="2154" y="5911"/>
            <a:chExt cx="6323" cy="1384"/>
          </a:xfrm>
        </p:grpSpPr>
        <p:sp>
          <p:nvSpPr>
            <p:cNvPr id="13" name="AutoShape 5"/>
            <p:cNvSpPr>
              <a:spLocks noChangeArrowheads="1"/>
            </p:cNvSpPr>
            <p:nvPr/>
          </p:nvSpPr>
          <p:spPr bwMode="auto">
            <a:xfrm>
              <a:off x="2154" y="5911"/>
              <a:ext cx="4852" cy="541"/>
            </a:xfrm>
            <a:prstGeom prst="roundRect">
              <a:avLst>
                <a:gd name="adj" fmla="val 16667"/>
              </a:avLst>
            </a:prstGeom>
            <a:solidFill>
              <a:srgbClr val="FFFFFF"/>
            </a:solidFill>
            <a:ln w="6350">
              <a:solidFill>
                <a:srgbClr val="548DD4"/>
              </a:solidFill>
              <a:round/>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tab pos="457200" algn="l"/>
                </a:tabLst>
              </a:pPr>
              <a:r>
                <a:rPr kumimoji="0" lang="kk-KZ" sz="2400" b="1" i="1"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Бір тал кессең, он тал ек.</a:t>
              </a:r>
              <a:endParaRPr kumimoji="0" lang="kk-KZ" sz="2400" b="1" i="1"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tab pos="457200" algn="l"/>
                </a:tabLst>
              </a:pPr>
              <a:endParaRPr kumimoji="0" lang="kk-KZ" sz="2000" b="1" i="1" u="none" strike="noStrike" cap="none" normalizeH="0" baseline="0" dirty="0" smtClean="0">
                <a:ln>
                  <a:noFill/>
                </a:ln>
                <a:solidFill>
                  <a:schemeClr val="tx1"/>
                </a:solidFill>
                <a:effectLst/>
                <a:latin typeface="Arial" pitchFamily="34" charset="0"/>
                <a:cs typeface="Arial" pitchFamily="34" charset="0"/>
              </a:endParaRPr>
            </a:p>
          </p:txBody>
        </p:sp>
        <p:sp>
          <p:nvSpPr>
            <p:cNvPr id="14" name="AutoShape 4"/>
            <p:cNvSpPr>
              <a:spLocks noChangeArrowheads="1"/>
            </p:cNvSpPr>
            <p:nvPr/>
          </p:nvSpPr>
          <p:spPr bwMode="auto">
            <a:xfrm>
              <a:off x="2154" y="6729"/>
              <a:ext cx="4852" cy="566"/>
            </a:xfrm>
            <a:prstGeom prst="roundRect">
              <a:avLst>
                <a:gd name="adj" fmla="val 16667"/>
              </a:avLst>
            </a:prstGeom>
            <a:solidFill>
              <a:srgbClr val="FFFFFF"/>
            </a:solidFill>
            <a:ln w="6350">
              <a:solidFill>
                <a:srgbClr val="548DD4"/>
              </a:solidFill>
              <a:round/>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2400" b="1" i="1"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Бабалар</a:t>
              </a:r>
              <a:r>
                <a:rPr kumimoji="0" lang="ru-RU" sz="2400" b="1" i="1"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2400" b="1" i="1"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еккен</a:t>
              </a:r>
              <a:r>
                <a:rPr kumimoji="0" lang="ru-RU" sz="2400" b="1" i="1"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2400" b="1" i="1"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шынарды</a:t>
              </a:r>
              <a:r>
                <a:rPr kumimoji="0" lang="ru-RU" sz="2400" b="1" i="1"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2400" b="1" i="1"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балалар</a:t>
              </a:r>
              <a:r>
                <a:rPr kumimoji="0" lang="ru-RU" sz="2400" b="1" i="1"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2400" b="1" i="1"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саялайды</a:t>
              </a:r>
              <a:r>
                <a:rPr kumimoji="0" lang="kk-KZ" sz="2400" b="1" i="1"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t>
              </a:r>
              <a:endParaRPr kumimoji="0" lang="kk-KZ" sz="2400" b="1" i="1" u="none" strike="noStrike" cap="none" normalizeH="0" baseline="0" dirty="0" smtClean="0">
                <a:ln>
                  <a:noFill/>
                </a:ln>
                <a:solidFill>
                  <a:schemeClr val="tx1"/>
                </a:solidFill>
                <a:effectLst/>
                <a:latin typeface="Arial" pitchFamily="34" charset="0"/>
                <a:cs typeface="Arial" pitchFamily="34" charset="0"/>
              </a:endParaRPr>
            </a:p>
          </p:txBody>
        </p:sp>
        <p:sp>
          <p:nvSpPr>
            <p:cNvPr id="15" name="AutoShape 3"/>
            <p:cNvSpPr>
              <a:spLocks noChangeArrowheads="1"/>
            </p:cNvSpPr>
            <p:nvPr/>
          </p:nvSpPr>
          <p:spPr bwMode="auto">
            <a:xfrm>
              <a:off x="7947" y="6038"/>
              <a:ext cx="530" cy="414"/>
            </a:xfrm>
            <a:prstGeom prst="roundRect">
              <a:avLst>
                <a:gd name="adj" fmla="val 16667"/>
              </a:avLst>
            </a:prstGeom>
            <a:solidFill>
              <a:srgbClr val="FFFFFF"/>
            </a:solidFill>
            <a:ln w="6350">
              <a:solidFill>
                <a:srgbClr val="548DD4"/>
              </a:solidFill>
              <a:round/>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ru-RU" sz="1800" b="0" i="0" u="none" strike="noStrike" cap="none" normalizeH="0" baseline="0" smtClean="0">
                <a:ln>
                  <a:noFill/>
                </a:ln>
                <a:solidFill>
                  <a:schemeClr val="tx1"/>
                </a:solidFill>
                <a:effectLst/>
                <a:latin typeface="Arial" pitchFamily="34" charset="0"/>
                <a:cs typeface="Arial" pitchFamily="34" charset="0"/>
              </a:endParaRPr>
            </a:p>
          </p:txBody>
        </p:sp>
        <p:sp>
          <p:nvSpPr>
            <p:cNvPr id="16" name="AutoShape 2"/>
            <p:cNvSpPr>
              <a:spLocks noChangeArrowheads="1"/>
            </p:cNvSpPr>
            <p:nvPr/>
          </p:nvSpPr>
          <p:spPr bwMode="auto">
            <a:xfrm>
              <a:off x="7943" y="6800"/>
              <a:ext cx="530" cy="414"/>
            </a:xfrm>
            <a:prstGeom prst="roundRect">
              <a:avLst>
                <a:gd name="adj" fmla="val 16667"/>
              </a:avLst>
            </a:prstGeom>
            <a:solidFill>
              <a:srgbClr val="FFFFFF"/>
            </a:solidFill>
            <a:ln w="6350">
              <a:solidFill>
                <a:srgbClr val="548DD4"/>
              </a:solidFill>
              <a:round/>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ru-RU" sz="1800" b="0" i="0" u="none" strike="noStrike" cap="none" normalizeH="0" baseline="0" smtClean="0">
                <a:ln>
                  <a:noFill/>
                </a:ln>
                <a:solidFill>
                  <a:schemeClr val="tx1"/>
                </a:solidFill>
                <a:effectLst/>
                <a:latin typeface="Arial" pitchFamily="34" charset="0"/>
                <a:cs typeface="Arial" pitchFamily="34" charset="0"/>
              </a:endParaRPr>
            </a:p>
          </p:txBody>
        </p:sp>
      </p:grpSp>
      <p:sp>
        <p:nvSpPr>
          <p:cNvPr id="17" name="Прямоугольник 16"/>
          <p:cNvSpPr/>
          <p:nvPr/>
        </p:nvSpPr>
        <p:spPr>
          <a:xfrm>
            <a:off x="8001024" y="5786454"/>
            <a:ext cx="785818" cy="461665"/>
          </a:xfrm>
          <a:prstGeom prst="rect">
            <a:avLst/>
          </a:prstGeom>
        </p:spPr>
        <p:txBody>
          <a:bodyPr wrap="square">
            <a:spAutoFit/>
          </a:bodyPr>
          <a:lstStyle/>
          <a:p>
            <a:r>
              <a:rPr lang="en-US" sz="2400" dirty="0" smtClean="0">
                <a:latin typeface="Times New Roman" pitchFamily="18" charset="0"/>
                <a:cs typeface="Times New Roman" pitchFamily="18" charset="0"/>
              </a:rPr>
              <a:t>[5]</a:t>
            </a:r>
            <a:endParaRPr lang="ru-RU" sz="2400" dirty="0">
              <a:latin typeface="Times New Roman" pitchFamily="18" charset="0"/>
              <a:cs typeface="Times New Roman" pitchFamily="18" charset="0"/>
            </a:endParaRPr>
          </a:p>
        </p:txBody>
      </p:sp>
      <p:sp>
        <p:nvSpPr>
          <p:cNvPr id="18" name="Прямоугольник 17"/>
          <p:cNvSpPr/>
          <p:nvPr/>
        </p:nvSpPr>
        <p:spPr>
          <a:xfrm>
            <a:off x="428596" y="3571876"/>
            <a:ext cx="8001056" cy="2308324"/>
          </a:xfrm>
          <a:prstGeom prst="rect">
            <a:avLst/>
          </a:prstGeom>
        </p:spPr>
        <p:txBody>
          <a:bodyPr wrap="square">
            <a:spAutoFit/>
          </a:bodyPr>
          <a:lstStyle/>
          <a:p>
            <a:pPr lvl="0" eaLnBrk="0" fontAlgn="base" hangingPunct="0">
              <a:spcBef>
                <a:spcPct val="0"/>
              </a:spcBef>
              <a:spcAft>
                <a:spcPct val="0"/>
              </a:spcAft>
              <a:tabLst>
                <a:tab pos="3819525" algn="l"/>
              </a:tabLst>
            </a:pPr>
            <a:r>
              <a:rPr lang="kk-KZ" sz="2400" b="1" i="1" dirty="0" smtClean="0">
                <a:solidFill>
                  <a:srgbClr val="000000"/>
                </a:solidFill>
                <a:latin typeface="Times New Roman" pitchFamily="18" charset="0"/>
                <a:ea typeface="Calibri" pitchFamily="34" charset="0"/>
                <a:cs typeface="Times New Roman" pitchFamily="18" charset="0"/>
              </a:rPr>
              <a:t>4)   Мәтіннен дара және күрделі сын есімдерді теріп жаз. </a:t>
            </a:r>
            <a:endParaRPr lang="ru-RU" sz="2400" b="1" i="1" dirty="0" smtClean="0">
              <a:latin typeface="Times New Roman" pitchFamily="18" charset="0"/>
              <a:cs typeface="Times New Roman" pitchFamily="18" charset="0"/>
            </a:endParaRPr>
          </a:p>
          <a:p>
            <a:pPr lvl="0" eaLnBrk="0" fontAlgn="base" hangingPunct="0">
              <a:spcBef>
                <a:spcPct val="0"/>
              </a:spcBef>
              <a:spcAft>
                <a:spcPct val="0"/>
              </a:spcAft>
              <a:tabLst>
                <a:tab pos="3819525" algn="l"/>
              </a:tabLst>
            </a:pPr>
            <a:r>
              <a:rPr lang="kk-KZ" sz="2400" b="1" i="1" dirty="0" smtClean="0">
                <a:latin typeface="Times New Roman" pitchFamily="18" charset="0"/>
                <a:ea typeface="Calibri" pitchFamily="34" charset="0"/>
                <a:cs typeface="Times New Roman" pitchFamily="18" charset="0"/>
              </a:rPr>
              <a:t> </a:t>
            </a:r>
            <a:r>
              <a:rPr lang="kk-KZ" sz="2400" b="1" i="1" dirty="0" smtClean="0">
                <a:solidFill>
                  <a:srgbClr val="000000"/>
                </a:solidFill>
                <a:latin typeface="Times New Roman" pitchFamily="18" charset="0"/>
                <a:ea typeface="Calibri" pitchFamily="34" charset="0"/>
                <a:cs typeface="Times New Roman" pitchFamily="18" charset="0"/>
              </a:rPr>
              <a:t>Дара сын есім:  </a:t>
            </a:r>
          </a:p>
          <a:p>
            <a:pPr lvl="0" eaLnBrk="0" fontAlgn="base" hangingPunct="0">
              <a:spcBef>
                <a:spcPct val="0"/>
              </a:spcBef>
              <a:spcAft>
                <a:spcPct val="0"/>
              </a:spcAft>
              <a:tabLst>
                <a:tab pos="3819525" algn="l"/>
              </a:tabLst>
            </a:pPr>
            <a:r>
              <a:rPr lang="kk-KZ" sz="2400" b="1" i="1" dirty="0" smtClean="0">
                <a:solidFill>
                  <a:srgbClr val="000000"/>
                </a:solidFill>
                <a:latin typeface="Times New Roman" pitchFamily="18" charset="0"/>
                <a:ea typeface="Calibri" pitchFamily="34" charset="0"/>
                <a:cs typeface="Times New Roman" pitchFamily="18" charset="0"/>
              </a:rPr>
              <a:t>   _________________________________________________</a:t>
            </a:r>
            <a:endParaRPr lang="ru-RU" sz="2400" b="1" i="1" dirty="0" smtClean="0">
              <a:latin typeface="Times New Roman" pitchFamily="18" charset="0"/>
              <a:cs typeface="Times New Roman" pitchFamily="18" charset="0"/>
            </a:endParaRPr>
          </a:p>
          <a:p>
            <a:pPr lvl="0" eaLnBrk="0" fontAlgn="base" hangingPunct="0">
              <a:spcBef>
                <a:spcPct val="0"/>
              </a:spcBef>
              <a:spcAft>
                <a:spcPct val="0"/>
              </a:spcAft>
              <a:tabLst>
                <a:tab pos="3819525" algn="l"/>
              </a:tabLst>
            </a:pPr>
            <a:r>
              <a:rPr lang="kk-KZ" sz="2400" b="1" i="1" dirty="0" smtClean="0">
                <a:solidFill>
                  <a:srgbClr val="000000"/>
                </a:solidFill>
                <a:latin typeface="Times New Roman" pitchFamily="18" charset="0"/>
                <a:ea typeface="Calibri" pitchFamily="34" charset="0"/>
                <a:cs typeface="Times New Roman" pitchFamily="18" charset="0"/>
              </a:rPr>
              <a:t>Күрделі сын есім: </a:t>
            </a:r>
          </a:p>
          <a:p>
            <a:pPr lvl="0" eaLnBrk="0" fontAlgn="base" hangingPunct="0">
              <a:spcBef>
                <a:spcPct val="0"/>
              </a:spcBef>
              <a:spcAft>
                <a:spcPct val="0"/>
              </a:spcAft>
              <a:tabLst>
                <a:tab pos="3819525" algn="l"/>
              </a:tabLst>
            </a:pPr>
            <a:r>
              <a:rPr lang="kk-KZ" sz="2400" b="1" i="1" dirty="0" smtClean="0">
                <a:solidFill>
                  <a:srgbClr val="000000"/>
                </a:solidFill>
                <a:latin typeface="Times New Roman" pitchFamily="18" charset="0"/>
                <a:ea typeface="Calibri" pitchFamily="34" charset="0"/>
                <a:cs typeface="Times New Roman" pitchFamily="18" charset="0"/>
              </a:rPr>
              <a:t>________________________________________________</a:t>
            </a:r>
            <a:endParaRPr lang="ru-RU" sz="2400" b="1" i="1" dirty="0" smtClean="0">
              <a:latin typeface="Times New Roman" pitchFamily="18" charset="0"/>
              <a:cs typeface="Times New Roman" pitchFamily="18" charset="0"/>
            </a:endParaRPr>
          </a:p>
        </p:txBody>
      </p:sp>
    </p:spTree>
    <p:extLst>
      <p:ext uri="{BB962C8B-B14F-4D97-AF65-F5344CB8AC3E}">
        <p14:creationId xmlns="" xmlns:p14="http://schemas.microsoft.com/office/powerpoint/2010/main" val="317157309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301752" y="1268760"/>
            <a:ext cx="8503920" cy="3946190"/>
          </a:xfrm>
        </p:spPr>
        <p:txBody>
          <a:bodyPr>
            <a:normAutofit/>
          </a:bodyPr>
          <a:lstStyle/>
          <a:p>
            <a:endParaRPr lang="ru-RU" dirty="0" smtClean="0">
              <a:latin typeface="Arial Narrow" panose="020B0606020202030204" pitchFamily="34" charset="0"/>
            </a:endParaRPr>
          </a:p>
          <a:p>
            <a:endParaRPr lang="ru-RU" dirty="0">
              <a:latin typeface="Arial Narrow" panose="020B0606020202030204" pitchFamily="34" charset="0"/>
            </a:endParaRPr>
          </a:p>
          <a:p>
            <a:endParaRPr lang="ru-RU" dirty="0">
              <a:latin typeface="Arial Narrow" panose="020B0606020202030204" pitchFamily="34" charset="0"/>
            </a:endParaRPr>
          </a:p>
        </p:txBody>
      </p:sp>
      <p:sp>
        <p:nvSpPr>
          <p:cNvPr id="7174" name="AutoShape 6"/>
          <p:cNvSpPr>
            <a:spLocks noChangeArrowheads="1"/>
          </p:cNvSpPr>
          <p:nvPr/>
        </p:nvSpPr>
        <p:spPr bwMode="auto">
          <a:xfrm>
            <a:off x="285720" y="1500174"/>
            <a:ext cx="8429684" cy="2786082"/>
          </a:xfrm>
          <a:prstGeom prst="roundRect">
            <a:avLst>
              <a:gd name="adj" fmla="val 16667"/>
            </a:avLst>
          </a:prstGeom>
          <a:solidFill>
            <a:srgbClr val="FFFFFF"/>
          </a:solidFill>
          <a:ln w="6350">
            <a:solidFill>
              <a:srgbClr val="548DD4"/>
            </a:solidFill>
            <a:round/>
            <a:headEnd/>
            <a:tailEnd/>
          </a:ln>
        </p:spPr>
        <p:txBody>
          <a:bodyPr vert="horz" wrap="square" lIns="91440" tIns="45720" rIns="91440" bIns="45720" numCol="1" anchor="t" anchorCtr="0" compatLnSpc="1">
            <a:prstTxWarp prst="textNoShape">
              <a:avLst/>
            </a:prstTxWarp>
          </a:bodyPr>
          <a:lstStyle/>
          <a:p>
            <a:r>
              <a:rPr lang="ru-RU" sz="2200" b="1" i="1" dirty="0" smtClean="0">
                <a:latin typeface="Times New Roman" pitchFamily="18" charset="0"/>
                <a:cs typeface="Times New Roman" pitchFamily="18" charset="0"/>
              </a:rPr>
              <a:t>      </a:t>
            </a:r>
            <a:r>
              <a:rPr lang="ru-RU" sz="2200" b="1" i="1" dirty="0" err="1" smtClean="0">
                <a:latin typeface="Times New Roman" pitchFamily="18" charset="0"/>
                <a:cs typeface="Times New Roman" pitchFamily="18" charset="0"/>
              </a:rPr>
              <a:t>Алматы</a:t>
            </a:r>
            <a:r>
              <a:rPr lang="ru-RU" sz="2200" b="1" i="1" dirty="0" smtClean="0">
                <a:latin typeface="Times New Roman" pitchFamily="18" charset="0"/>
                <a:cs typeface="Times New Roman" pitchFamily="18" charset="0"/>
              </a:rPr>
              <a:t> </a:t>
            </a:r>
            <a:r>
              <a:rPr lang="ru-RU" sz="2200" b="1" i="1" dirty="0" err="1" smtClean="0">
                <a:latin typeface="Times New Roman" pitchFamily="18" charset="0"/>
                <a:cs typeface="Times New Roman" pitchFamily="18" charset="0"/>
              </a:rPr>
              <a:t>облысы</a:t>
            </a:r>
            <a:r>
              <a:rPr lang="ru-RU" sz="2200" b="1" i="1" dirty="0" smtClean="0">
                <a:latin typeface="Times New Roman" pitchFamily="18" charset="0"/>
                <a:cs typeface="Times New Roman" pitchFamily="18" charset="0"/>
              </a:rPr>
              <a:t> </a:t>
            </a:r>
            <a:r>
              <a:rPr lang="ru-RU" sz="2200" b="1" i="1" dirty="0" err="1" smtClean="0">
                <a:latin typeface="Times New Roman" pitchFamily="18" charset="0"/>
                <a:cs typeface="Times New Roman" pitchFamily="18" charset="0"/>
              </a:rPr>
              <a:t>Есік</a:t>
            </a:r>
            <a:r>
              <a:rPr lang="ru-RU" sz="2200" b="1" i="1" dirty="0" smtClean="0">
                <a:latin typeface="Times New Roman" pitchFamily="18" charset="0"/>
                <a:cs typeface="Times New Roman" pitchFamily="18" charset="0"/>
              </a:rPr>
              <a:t> </a:t>
            </a:r>
            <a:r>
              <a:rPr lang="ru-RU" sz="2200" b="1" i="1" dirty="0" err="1" smtClean="0">
                <a:latin typeface="Times New Roman" pitchFamily="18" charset="0"/>
                <a:cs typeface="Times New Roman" pitchFamily="18" charset="0"/>
              </a:rPr>
              <a:t>қаласынан табылған</a:t>
            </a:r>
            <a:endParaRPr lang="ru-RU" sz="2200" b="1" i="1" dirty="0" smtClean="0">
              <a:latin typeface="Times New Roman" pitchFamily="18" charset="0"/>
              <a:cs typeface="Times New Roman" pitchFamily="18" charset="0"/>
            </a:endParaRPr>
          </a:p>
          <a:p>
            <a:r>
              <a:rPr lang="ru-RU" sz="2200" b="1" i="1" dirty="0" smtClean="0">
                <a:latin typeface="Times New Roman" pitchFamily="18" charset="0"/>
                <a:cs typeface="Times New Roman" pitchFamily="18" charset="0"/>
              </a:rPr>
              <a:t>алтын </a:t>
            </a:r>
            <a:r>
              <a:rPr lang="ru-RU" sz="2200" b="1" i="1" dirty="0" err="1" smtClean="0">
                <a:latin typeface="Times New Roman" pitchFamily="18" charset="0"/>
                <a:cs typeface="Times New Roman" pitchFamily="18" charset="0"/>
              </a:rPr>
              <a:t>адам</a:t>
            </a:r>
            <a:r>
              <a:rPr lang="ru-RU" sz="2200" b="1" i="1" dirty="0" smtClean="0">
                <a:latin typeface="Times New Roman" pitchFamily="18" charset="0"/>
                <a:cs typeface="Times New Roman" pitchFamily="18" charset="0"/>
              </a:rPr>
              <a:t> </a:t>
            </a:r>
            <a:r>
              <a:rPr lang="ru-RU" sz="2200" b="1" i="1" dirty="0" err="1" smtClean="0">
                <a:latin typeface="Times New Roman" pitchFamily="18" charset="0"/>
                <a:cs typeface="Times New Roman" pitchFamily="18" charset="0"/>
              </a:rPr>
              <a:t>бейнесі</a:t>
            </a:r>
            <a:r>
              <a:rPr lang="ru-RU" sz="2200" b="1" i="1" dirty="0" smtClean="0">
                <a:latin typeface="Times New Roman" pitchFamily="18" charset="0"/>
                <a:cs typeface="Times New Roman" pitchFamily="18" charset="0"/>
              </a:rPr>
              <a:t> </a:t>
            </a:r>
            <a:r>
              <a:rPr lang="ru-RU" sz="2200" b="1" i="1" dirty="0" err="1" smtClean="0">
                <a:latin typeface="Times New Roman" pitchFamily="18" charset="0"/>
                <a:cs typeface="Times New Roman" pitchFamily="18" charset="0"/>
              </a:rPr>
              <a:t>дүние жүзін таңғалдырды</a:t>
            </a:r>
            <a:r>
              <a:rPr lang="ru-RU" sz="2200" b="1" i="1" dirty="0" smtClean="0">
                <a:latin typeface="Times New Roman" pitchFamily="18" charset="0"/>
                <a:cs typeface="Times New Roman" pitchFamily="18" charset="0"/>
              </a:rPr>
              <a:t>.</a:t>
            </a:r>
          </a:p>
          <a:p>
            <a:r>
              <a:rPr lang="ru-RU" sz="2200" b="1" i="1" dirty="0" err="1" smtClean="0">
                <a:latin typeface="Times New Roman" pitchFamily="18" charset="0"/>
                <a:cs typeface="Times New Roman" pitchFamily="18" charset="0"/>
              </a:rPr>
              <a:t>Қорғаннан </a:t>
            </a:r>
            <a:r>
              <a:rPr lang="ru-RU" sz="2200" b="1" i="1" dirty="0" smtClean="0">
                <a:latin typeface="Times New Roman" pitchFamily="18" charset="0"/>
                <a:cs typeface="Times New Roman" pitchFamily="18" charset="0"/>
              </a:rPr>
              <a:t>7 метр </a:t>
            </a:r>
            <a:r>
              <a:rPr lang="ru-RU" sz="2200" b="1" i="1" dirty="0" err="1" smtClean="0">
                <a:latin typeface="Times New Roman" pitchFamily="18" charset="0"/>
                <a:cs typeface="Times New Roman" pitchFamily="18" charset="0"/>
              </a:rPr>
              <a:t>тереңдікте жерленген</a:t>
            </a:r>
            <a:r>
              <a:rPr lang="ru-RU" sz="2200" b="1" i="1" dirty="0" smtClean="0">
                <a:latin typeface="Times New Roman" pitchFamily="18" charset="0"/>
                <a:cs typeface="Times New Roman" pitchFamily="18" charset="0"/>
              </a:rPr>
              <a:t> </a:t>
            </a:r>
            <a:r>
              <a:rPr lang="ru-RU" sz="2200" b="1" i="1" dirty="0" err="1" smtClean="0">
                <a:latin typeface="Times New Roman" pitchFamily="18" charset="0"/>
                <a:cs typeface="Times New Roman" pitchFamily="18" charset="0"/>
              </a:rPr>
              <a:t>жас</a:t>
            </a:r>
            <a:endParaRPr lang="ru-RU" sz="2200" b="1" i="1" dirty="0" smtClean="0">
              <a:latin typeface="Times New Roman" pitchFamily="18" charset="0"/>
              <a:cs typeface="Times New Roman" pitchFamily="18" charset="0"/>
            </a:endParaRPr>
          </a:p>
          <a:p>
            <a:r>
              <a:rPr lang="ru-RU" sz="2200" b="1" i="1" dirty="0" err="1" smtClean="0">
                <a:latin typeface="Times New Roman" pitchFamily="18" charset="0"/>
                <a:cs typeface="Times New Roman" pitchFamily="18" charset="0"/>
              </a:rPr>
              <a:t>сақ көсемінің сүйегі табылды</a:t>
            </a:r>
            <a:r>
              <a:rPr lang="ru-RU" sz="2200" b="1" i="1" dirty="0" smtClean="0">
                <a:latin typeface="Times New Roman" pitchFamily="18" charset="0"/>
                <a:cs typeface="Times New Roman" pitchFamily="18" charset="0"/>
              </a:rPr>
              <a:t>. </a:t>
            </a:r>
            <a:r>
              <a:rPr lang="ru-RU" sz="2200" b="1" i="1" dirty="0" err="1" smtClean="0">
                <a:latin typeface="Times New Roman" pitchFamily="18" charset="0"/>
                <a:cs typeface="Times New Roman" pitchFamily="18" charset="0"/>
              </a:rPr>
              <a:t>Оның басындағы</a:t>
            </a:r>
            <a:endParaRPr lang="ru-RU" sz="2200" b="1" i="1" dirty="0" smtClean="0">
              <a:latin typeface="Times New Roman" pitchFamily="18" charset="0"/>
              <a:cs typeface="Times New Roman" pitchFamily="18" charset="0"/>
            </a:endParaRPr>
          </a:p>
          <a:p>
            <a:r>
              <a:rPr lang="ru-RU" sz="2200" b="1" i="1" dirty="0" err="1" smtClean="0">
                <a:latin typeface="Times New Roman" pitchFamily="18" charset="0"/>
                <a:cs typeface="Times New Roman" pitchFamily="18" charset="0"/>
              </a:rPr>
              <a:t>тәжінен* бастап</a:t>
            </a:r>
            <a:r>
              <a:rPr lang="ru-RU" sz="2200" b="1" i="1" dirty="0" smtClean="0">
                <a:latin typeface="Times New Roman" pitchFamily="18" charset="0"/>
                <a:cs typeface="Times New Roman" pitchFamily="18" charset="0"/>
              </a:rPr>
              <a:t>, </a:t>
            </a:r>
            <a:r>
              <a:rPr lang="ru-RU" sz="2200" b="1" i="1" dirty="0" err="1" smtClean="0">
                <a:latin typeface="Times New Roman" pitchFamily="18" charset="0"/>
                <a:cs typeface="Times New Roman" pitchFamily="18" charset="0"/>
              </a:rPr>
              <a:t>аяқкиіміне дейін</a:t>
            </a:r>
            <a:r>
              <a:rPr lang="ru-RU" sz="2200" b="1" i="1" dirty="0" smtClean="0">
                <a:latin typeface="Times New Roman" pitchFamily="18" charset="0"/>
                <a:cs typeface="Times New Roman" pitchFamily="18" charset="0"/>
              </a:rPr>
              <a:t> </a:t>
            </a:r>
            <a:r>
              <a:rPr lang="ru-RU" sz="2200" b="1" i="1" dirty="0" err="1" smtClean="0">
                <a:latin typeface="Times New Roman" pitchFamily="18" charset="0"/>
                <a:cs typeface="Times New Roman" pitchFamily="18" charset="0"/>
              </a:rPr>
              <a:t>атты</a:t>
            </a:r>
            <a:r>
              <a:rPr lang="ru-RU" sz="2200" b="1" i="1" dirty="0" smtClean="0">
                <a:latin typeface="Times New Roman" pitchFamily="18" charset="0"/>
                <a:cs typeface="Times New Roman" pitchFamily="18" charset="0"/>
              </a:rPr>
              <a:t>, </a:t>
            </a:r>
            <a:r>
              <a:rPr lang="ru-RU" sz="2200" b="1" i="1" dirty="0" err="1" smtClean="0">
                <a:latin typeface="Times New Roman" pitchFamily="18" charset="0"/>
                <a:cs typeface="Times New Roman" pitchFamily="18" charset="0"/>
              </a:rPr>
              <a:t>жолбарысты</a:t>
            </a:r>
            <a:r>
              <a:rPr lang="ru-RU" sz="2200" b="1" i="1" dirty="0" smtClean="0">
                <a:latin typeface="Times New Roman" pitchFamily="18" charset="0"/>
                <a:cs typeface="Times New Roman" pitchFamily="18" charset="0"/>
              </a:rPr>
              <a:t>, </a:t>
            </a:r>
            <a:r>
              <a:rPr lang="ru-RU" sz="2200" b="1" i="1" dirty="0" err="1" smtClean="0">
                <a:latin typeface="Times New Roman" pitchFamily="18" charset="0"/>
                <a:cs typeface="Times New Roman" pitchFamily="18" charset="0"/>
              </a:rPr>
              <a:t>тауешкіні</a:t>
            </a:r>
            <a:r>
              <a:rPr lang="ru-RU" sz="2200" b="1" i="1" dirty="0" smtClean="0">
                <a:latin typeface="Times New Roman" pitchFamily="18" charset="0"/>
                <a:cs typeface="Times New Roman" pitchFamily="18" charset="0"/>
              </a:rPr>
              <a:t>, </a:t>
            </a:r>
            <a:r>
              <a:rPr lang="ru-RU" sz="2200" b="1" i="1" dirty="0" err="1" smtClean="0">
                <a:latin typeface="Times New Roman" pitchFamily="18" charset="0"/>
                <a:cs typeface="Times New Roman" pitchFamily="18" charset="0"/>
              </a:rPr>
              <a:t>түрлі құстарды бейнелейтін</a:t>
            </a:r>
            <a:r>
              <a:rPr lang="ru-RU" sz="2200" b="1" i="1" dirty="0" smtClean="0">
                <a:latin typeface="Times New Roman" pitchFamily="18" charset="0"/>
                <a:cs typeface="Times New Roman" pitchFamily="18" charset="0"/>
              </a:rPr>
              <a:t> 4 </a:t>
            </a:r>
            <a:r>
              <a:rPr lang="ru-RU" sz="2200" b="1" i="1" dirty="0" err="1" smtClean="0">
                <a:latin typeface="Times New Roman" pitchFamily="18" charset="0"/>
                <a:cs typeface="Times New Roman" pitchFamily="18" charset="0"/>
              </a:rPr>
              <a:t>мың </a:t>
            </a:r>
            <a:r>
              <a:rPr lang="ru-RU" sz="2200" b="1" i="1" dirty="0" smtClean="0">
                <a:latin typeface="Times New Roman" pitchFamily="18" charset="0"/>
                <a:cs typeface="Times New Roman" pitchFamily="18" charset="0"/>
              </a:rPr>
              <a:t>алтын </a:t>
            </a:r>
            <a:r>
              <a:rPr lang="ru-RU" sz="2200" b="1" i="1" dirty="0" err="1" smtClean="0">
                <a:latin typeface="Times New Roman" pitchFamily="18" charset="0"/>
                <a:cs typeface="Times New Roman" pitchFamily="18" charset="0"/>
              </a:rPr>
              <a:t>алқа қадалған</a:t>
            </a:r>
            <a:r>
              <a:rPr lang="ru-RU" sz="2200" b="1" i="1" dirty="0" smtClean="0">
                <a:latin typeface="Times New Roman" pitchFamily="18" charset="0"/>
                <a:cs typeface="Times New Roman" pitchFamily="18" charset="0"/>
              </a:rPr>
              <a:t>. </a:t>
            </a:r>
            <a:r>
              <a:rPr lang="ru-RU" sz="2200" b="1" i="1" dirty="0" err="1" smtClean="0">
                <a:latin typeface="Times New Roman" pitchFamily="18" charset="0"/>
                <a:cs typeface="Times New Roman" pitchFamily="18" charset="0"/>
              </a:rPr>
              <a:t>Баскиімінде</a:t>
            </a:r>
            <a:r>
              <a:rPr lang="ru-RU" sz="2200" b="1" i="1" dirty="0" smtClean="0">
                <a:latin typeface="Times New Roman" pitchFamily="18" charset="0"/>
                <a:cs typeface="Times New Roman" pitchFamily="18" charset="0"/>
              </a:rPr>
              <a:t> </a:t>
            </a:r>
            <a:r>
              <a:rPr lang="ru-RU" sz="2200" b="1" i="1" dirty="0" err="1" smtClean="0">
                <a:latin typeface="Times New Roman" pitchFamily="18" charset="0"/>
                <a:cs typeface="Times New Roman" pitchFamily="18" charset="0"/>
              </a:rPr>
              <a:t>екі</a:t>
            </a:r>
            <a:r>
              <a:rPr lang="ru-RU" sz="2200" b="1" i="1" dirty="0" smtClean="0">
                <a:latin typeface="Times New Roman" pitchFamily="18" charset="0"/>
                <a:cs typeface="Times New Roman" pitchFamily="18" charset="0"/>
              </a:rPr>
              <a:t> </a:t>
            </a:r>
            <a:r>
              <a:rPr lang="ru-RU" sz="2200" b="1" i="1" dirty="0" err="1" smtClean="0">
                <a:latin typeface="Times New Roman" pitchFamily="18" charset="0"/>
                <a:cs typeface="Times New Roman" pitchFamily="18" charset="0"/>
              </a:rPr>
              <a:t>тұлпар аттың бейнесі</a:t>
            </a:r>
            <a:r>
              <a:rPr lang="ru-RU" sz="2200" b="1" i="1" dirty="0" smtClean="0">
                <a:latin typeface="Times New Roman" pitchFamily="18" charset="0"/>
                <a:cs typeface="Times New Roman" pitchFamily="18" charset="0"/>
              </a:rPr>
              <a:t> бар.</a:t>
            </a:r>
            <a:endParaRPr kumimoji="0" lang="ru-RU" sz="2200" b="1" i="1"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7176" name="Rectangle 8"/>
          <p:cNvSpPr>
            <a:spLocks noChangeArrowheads="1"/>
          </p:cNvSpPr>
          <p:nvPr/>
        </p:nvSpPr>
        <p:spPr bwMode="auto">
          <a:xfrm>
            <a:off x="214282" y="4214818"/>
            <a:ext cx="8715436" cy="138499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tab pos="3819525" algn="l"/>
              </a:tabLst>
            </a:pPr>
            <a:r>
              <a:rPr kumimoji="0" lang="kk-KZ" sz="2000" b="1" i="1"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1)  </a:t>
            </a:r>
            <a:r>
              <a:rPr lang="kk-KZ" sz="2000" b="1" i="1" dirty="0" smtClean="0">
                <a:latin typeface="Times New Roman" pitchFamily="18" charset="0"/>
                <a:ea typeface="Calibri" pitchFamily="34" charset="0"/>
                <a:cs typeface="Times New Roman" pitchFamily="18" charset="0"/>
              </a:rPr>
              <a:t>Алтын адам бейнесі қай жерден табылған</a:t>
            </a:r>
            <a:r>
              <a:rPr kumimoji="0" lang="kk-KZ" sz="2000" b="1" i="1"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Жаз. </a:t>
            </a:r>
            <a:endParaRPr kumimoji="0" lang="ru-RU" sz="2000" b="1" i="1"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tab pos="3819525" algn="l"/>
              </a:tabLst>
            </a:pPr>
            <a:r>
              <a:rPr kumimoji="0" lang="kk-KZ" sz="2000" b="1" i="1"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________________________________________________________</a:t>
            </a:r>
            <a:endParaRPr kumimoji="0" lang="ru-RU" sz="2000" b="1" i="1"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tab pos="3819525" algn="l"/>
              </a:tabLst>
            </a:pPr>
            <a:r>
              <a:rPr kumimoji="0" lang="kk-KZ" sz="2000" b="1" i="1"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2) </a:t>
            </a:r>
            <a:r>
              <a:rPr lang="kk-KZ" sz="2000" b="1" i="1" dirty="0" smtClean="0">
                <a:latin typeface="Times New Roman" pitchFamily="18" charset="0"/>
                <a:ea typeface="Calibri" pitchFamily="34" charset="0"/>
                <a:cs typeface="Times New Roman" pitchFamily="18" charset="0"/>
              </a:rPr>
              <a:t>Оның киімдерінде не қадалған</a:t>
            </a:r>
            <a:r>
              <a:rPr kumimoji="0" lang="kk-KZ" sz="2000" b="1" i="1"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Белгіле (</a:t>
            </a:r>
            <a:r>
              <a:rPr kumimoji="0" lang="kk-KZ" sz="2000" b="1" i="1"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sym typeface="Wingdings 2" pitchFamily="18" charset="2"/>
              </a:rPr>
              <a:t></a:t>
            </a:r>
            <a:r>
              <a:rPr kumimoji="0" lang="kk-KZ" sz="2000" b="1" i="1"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t>
            </a:r>
            <a:endParaRPr kumimoji="0" lang="ru-RU" sz="2000" b="1" i="1" u="none" strike="noStrike" cap="none" normalizeH="0" baseline="0" dirty="0" smtClean="0">
              <a:ln>
                <a:noFill/>
              </a:ln>
              <a:solidFill>
                <a:schemeClr val="tx1"/>
              </a:solidFill>
              <a:effectLst/>
              <a:latin typeface="Times New Roman" pitchFamily="18" charset="0"/>
              <a:cs typeface="Times New Roman" pitchFamily="18" charset="0"/>
              <a:sym typeface="Wingdings 2" pitchFamily="18" charset="2"/>
            </a:endParaRPr>
          </a:p>
          <a:p>
            <a:pPr marL="0" marR="0" lvl="0" indent="0" algn="l" defTabSz="914400" rtl="0" eaLnBrk="0" fontAlgn="base" latinLnBrk="0" hangingPunct="0">
              <a:lnSpc>
                <a:spcPct val="100000"/>
              </a:lnSpc>
              <a:spcBef>
                <a:spcPct val="0"/>
              </a:spcBef>
              <a:spcAft>
                <a:spcPct val="0"/>
              </a:spcAft>
              <a:buClrTx/>
              <a:buSzTx/>
              <a:buFontTx/>
              <a:buNone/>
              <a:tabLst>
                <a:tab pos="3819525" algn="l"/>
              </a:tabLst>
            </a:pPr>
            <a:endParaRPr kumimoji="0" lang="ru-RU" sz="2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sym typeface="Wingdings 2" pitchFamily="18" charset="2"/>
            </a:endParaRPr>
          </a:p>
        </p:txBody>
      </p:sp>
      <p:sp>
        <p:nvSpPr>
          <p:cNvPr id="7181" name="Rectangle 13"/>
          <p:cNvSpPr>
            <a:spLocks noChangeArrowheads="1"/>
          </p:cNvSpPr>
          <p:nvPr/>
        </p:nvSpPr>
        <p:spPr bwMode="auto">
          <a:xfrm>
            <a:off x="269875"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tab pos="3819525" algn="l"/>
              </a:tabLst>
            </a:pPr>
            <a:endParaRPr kumimoji="0" lang="ru-RU" sz="1800" b="0" i="0" u="none" strike="noStrike" cap="none" normalizeH="0" baseline="0" smtClean="0">
              <a:ln>
                <a:noFill/>
              </a:ln>
              <a:solidFill>
                <a:schemeClr val="tx1"/>
              </a:solidFill>
              <a:effectLst/>
              <a:latin typeface="Arial" pitchFamily="34" charset="0"/>
              <a:cs typeface="Arial" pitchFamily="34" charset="0"/>
            </a:endParaRPr>
          </a:p>
        </p:txBody>
      </p:sp>
      <p:grpSp>
        <p:nvGrpSpPr>
          <p:cNvPr id="2" name="Group 1"/>
          <p:cNvGrpSpPr>
            <a:grpSpLocks/>
          </p:cNvGrpSpPr>
          <p:nvPr/>
        </p:nvGrpSpPr>
        <p:grpSpPr bwMode="auto">
          <a:xfrm>
            <a:off x="3786182" y="5500702"/>
            <a:ext cx="4143404" cy="1000132"/>
            <a:chOff x="2430" y="3886"/>
            <a:chExt cx="3030" cy="1071"/>
          </a:xfrm>
        </p:grpSpPr>
        <p:sp>
          <p:nvSpPr>
            <p:cNvPr id="21" name="AutoShape 5"/>
            <p:cNvSpPr>
              <a:spLocks noChangeArrowheads="1"/>
            </p:cNvSpPr>
            <p:nvPr/>
          </p:nvSpPr>
          <p:spPr bwMode="auto">
            <a:xfrm>
              <a:off x="2430" y="3886"/>
              <a:ext cx="2230" cy="414"/>
            </a:xfrm>
            <a:prstGeom prst="roundRect">
              <a:avLst>
                <a:gd name="adj" fmla="val 16667"/>
              </a:avLst>
            </a:prstGeom>
            <a:solidFill>
              <a:srgbClr val="FFFFFF"/>
            </a:solidFill>
            <a:ln w="6350">
              <a:solidFill>
                <a:srgbClr val="548DD4"/>
              </a:solidFill>
              <a:round/>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lang="kk-KZ" sz="2000" b="1" i="1" dirty="0" smtClean="0">
                  <a:latin typeface="Times New Roman" pitchFamily="18" charset="0"/>
                  <a:cs typeface="Times New Roman" pitchFamily="18" charset="0"/>
                </a:rPr>
                <a:t>Ою-өрнек</a:t>
              </a:r>
              <a:endParaRPr kumimoji="0" lang="kk-KZ" sz="2000" b="1" i="1" u="none" strike="noStrike" cap="none" normalizeH="0" baseline="0" dirty="0" smtClean="0">
                <a:ln>
                  <a:noFill/>
                </a:ln>
                <a:solidFill>
                  <a:schemeClr val="tx1"/>
                </a:solidFill>
                <a:effectLst/>
                <a:latin typeface="Arial" pitchFamily="34" charset="0"/>
                <a:cs typeface="Arial" pitchFamily="34" charset="0"/>
              </a:endParaRPr>
            </a:p>
          </p:txBody>
        </p:sp>
        <p:sp>
          <p:nvSpPr>
            <p:cNvPr id="22" name="AutoShape 4"/>
            <p:cNvSpPr>
              <a:spLocks noChangeArrowheads="1"/>
            </p:cNvSpPr>
            <p:nvPr/>
          </p:nvSpPr>
          <p:spPr bwMode="auto">
            <a:xfrm>
              <a:off x="2430" y="4543"/>
              <a:ext cx="2230" cy="414"/>
            </a:xfrm>
            <a:prstGeom prst="roundRect">
              <a:avLst>
                <a:gd name="adj" fmla="val 16667"/>
              </a:avLst>
            </a:prstGeom>
            <a:solidFill>
              <a:srgbClr val="FFFFFF"/>
            </a:solidFill>
            <a:ln w="12700">
              <a:solidFill>
                <a:srgbClr val="548DD4"/>
              </a:solidFill>
              <a:round/>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kk-KZ" sz="2000" b="1" i="1" u="none" strike="noStrike" cap="none" normalizeH="0" baseline="0" dirty="0" smtClean="0">
                  <a:ln>
                    <a:noFill/>
                  </a:ln>
                  <a:solidFill>
                    <a:schemeClr val="tx1"/>
                  </a:solidFill>
                  <a:effectLst/>
                  <a:latin typeface="Times New Roman" pitchFamily="18" charset="0"/>
                  <a:cs typeface="Times New Roman" pitchFamily="18" charset="0"/>
                </a:rPr>
                <a:t>Алтын</a:t>
              </a:r>
              <a:r>
                <a:rPr kumimoji="0" lang="kk-KZ" sz="2000" b="1" i="1" u="none" strike="noStrike" cap="none" normalizeH="0" dirty="0" smtClean="0">
                  <a:ln>
                    <a:noFill/>
                  </a:ln>
                  <a:solidFill>
                    <a:schemeClr val="tx1"/>
                  </a:solidFill>
                  <a:effectLst/>
                  <a:latin typeface="Times New Roman" pitchFamily="18" charset="0"/>
                  <a:cs typeface="Times New Roman" pitchFamily="18" charset="0"/>
                </a:rPr>
                <a:t> алқа</a:t>
              </a:r>
              <a:endParaRPr kumimoji="0" lang="kk-KZ" sz="2000" b="1" i="1" u="none" strike="noStrike" cap="none" normalizeH="0" baseline="0" dirty="0" smtClean="0">
                <a:ln>
                  <a:noFill/>
                </a:ln>
                <a:solidFill>
                  <a:schemeClr val="tx1"/>
                </a:solidFill>
                <a:effectLst/>
                <a:latin typeface="Arial" pitchFamily="34" charset="0"/>
                <a:cs typeface="Arial" pitchFamily="34" charset="0"/>
              </a:endParaRPr>
            </a:p>
          </p:txBody>
        </p:sp>
        <p:sp>
          <p:nvSpPr>
            <p:cNvPr id="23" name="AutoShape 3"/>
            <p:cNvSpPr>
              <a:spLocks noChangeArrowheads="1"/>
            </p:cNvSpPr>
            <p:nvPr/>
          </p:nvSpPr>
          <p:spPr bwMode="auto">
            <a:xfrm>
              <a:off x="4930" y="3886"/>
              <a:ext cx="530" cy="414"/>
            </a:xfrm>
            <a:prstGeom prst="roundRect">
              <a:avLst>
                <a:gd name="adj" fmla="val 16667"/>
              </a:avLst>
            </a:prstGeom>
            <a:solidFill>
              <a:srgbClr val="FFFFFF"/>
            </a:solidFill>
            <a:ln w="12700">
              <a:solidFill>
                <a:srgbClr val="548DD4"/>
              </a:solidFill>
              <a:round/>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ru-RU" sz="1800" b="0" i="0" u="none" strike="noStrike" cap="none" normalizeH="0" baseline="0" smtClean="0">
                <a:ln>
                  <a:noFill/>
                </a:ln>
                <a:solidFill>
                  <a:schemeClr val="tx1"/>
                </a:solidFill>
                <a:effectLst/>
                <a:latin typeface="Arial" pitchFamily="34" charset="0"/>
                <a:cs typeface="Arial" pitchFamily="34" charset="0"/>
              </a:endParaRPr>
            </a:p>
          </p:txBody>
        </p:sp>
        <p:sp>
          <p:nvSpPr>
            <p:cNvPr id="24" name="AutoShape 2"/>
            <p:cNvSpPr>
              <a:spLocks noChangeArrowheads="1"/>
            </p:cNvSpPr>
            <p:nvPr/>
          </p:nvSpPr>
          <p:spPr bwMode="auto">
            <a:xfrm>
              <a:off x="4930" y="4543"/>
              <a:ext cx="530" cy="414"/>
            </a:xfrm>
            <a:prstGeom prst="roundRect">
              <a:avLst>
                <a:gd name="adj" fmla="val 16667"/>
              </a:avLst>
            </a:prstGeom>
            <a:solidFill>
              <a:srgbClr val="FFFFFF"/>
            </a:solidFill>
            <a:ln w="12700">
              <a:solidFill>
                <a:srgbClr val="548DD4"/>
              </a:solidFill>
              <a:round/>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ru-RU" sz="1800" b="0" i="0" u="none" strike="noStrike" cap="none" normalizeH="0" baseline="0" smtClean="0">
                <a:ln>
                  <a:noFill/>
                </a:ln>
                <a:solidFill>
                  <a:schemeClr val="tx1"/>
                </a:solidFill>
                <a:effectLst/>
                <a:latin typeface="Arial" pitchFamily="34" charset="0"/>
                <a:cs typeface="Arial" pitchFamily="34" charset="0"/>
              </a:endParaRPr>
            </a:p>
          </p:txBody>
        </p:sp>
      </p:grpSp>
      <p:graphicFrame>
        <p:nvGraphicFramePr>
          <p:cNvPr id="25" name="Таблица 24"/>
          <p:cNvGraphicFramePr>
            <a:graphicFrameLocks noGrp="1"/>
          </p:cNvGraphicFramePr>
          <p:nvPr/>
        </p:nvGraphicFramePr>
        <p:xfrm>
          <a:off x="642910" y="285728"/>
          <a:ext cx="8001056" cy="1220282"/>
        </p:xfrm>
        <a:graphic>
          <a:graphicData uri="http://schemas.openxmlformats.org/drawingml/2006/table">
            <a:tbl>
              <a:tblPr/>
              <a:tblGrid>
                <a:gridCol w="8001056"/>
              </a:tblGrid>
              <a:tr h="1220282">
                <a:tc>
                  <a:txBody>
                    <a:bodyPr/>
                    <a:lstStyle/>
                    <a:p>
                      <a:pPr algn="l">
                        <a:lnSpc>
                          <a:spcPct val="115000"/>
                        </a:lnSpc>
                        <a:spcAft>
                          <a:spcPts val="1000"/>
                        </a:spcAft>
                        <a:tabLst>
                          <a:tab pos="457200" algn="l"/>
                        </a:tabLst>
                      </a:pPr>
                      <a:r>
                        <a:rPr lang="kk-KZ" sz="2800" b="1" i="1" dirty="0" smtClean="0">
                          <a:solidFill>
                            <a:srgbClr val="0070C0"/>
                          </a:solidFill>
                          <a:latin typeface="Times New Roman" pitchFamily="18" charset="0"/>
                          <a:ea typeface="Calibri"/>
                          <a:cs typeface="Times New Roman" pitchFamily="18" charset="0"/>
                        </a:rPr>
                        <a:t>2-нұсқа. Оқылым</a:t>
                      </a:r>
                      <a:endParaRPr lang="ru-RU" sz="2800" i="1" dirty="0">
                        <a:solidFill>
                          <a:srgbClr val="0070C0"/>
                        </a:solidFill>
                        <a:latin typeface="Times New Roman" pitchFamily="18" charset="0"/>
                        <a:ea typeface="Calibri"/>
                        <a:cs typeface="Times New Roman" pitchFamily="18" charset="0"/>
                      </a:endParaRPr>
                    </a:p>
                    <a:p>
                      <a:pPr marL="342900" lvl="0" indent="-342900" algn="l">
                        <a:lnSpc>
                          <a:spcPct val="115000"/>
                        </a:lnSpc>
                        <a:spcAft>
                          <a:spcPts val="0"/>
                        </a:spcAft>
                        <a:buFont typeface="+mj-lt"/>
                        <a:buAutoNum type="arabicPeriod"/>
                      </a:pPr>
                      <a:r>
                        <a:rPr lang="kk-KZ" sz="2400" b="1" i="1" dirty="0">
                          <a:solidFill>
                            <a:srgbClr val="0070C0"/>
                          </a:solidFill>
                          <a:latin typeface="Times New Roman" pitchFamily="18" charset="0"/>
                          <a:ea typeface="Calibri"/>
                          <a:cs typeface="Times New Roman" pitchFamily="18" charset="0"/>
                        </a:rPr>
                        <a:t>Мәтінді түсініп оқы. Сұрақтарға жауап бер.  </a:t>
                      </a:r>
                      <a:endParaRPr lang="ru-RU" sz="2400" i="1" dirty="0">
                        <a:solidFill>
                          <a:srgbClr val="0070C0"/>
                        </a:solidFill>
                        <a:latin typeface="Times New Roman" pitchFamily="18" charset="0"/>
                        <a:ea typeface="Calibri"/>
                        <a:cs typeface="Times New Roman" pitchFamily="18" charset="0"/>
                      </a:endParaRPr>
                    </a:p>
                  </a:txBody>
                  <a:tcPr marL="114300" marR="114300" marT="0" marB="0">
                    <a:lnL>
                      <a:noFill/>
                    </a:lnL>
                    <a:lnR>
                      <a:noFill/>
                    </a:lnR>
                    <a:lnT>
                      <a:noFill/>
                    </a:lnT>
                    <a:lnB>
                      <a:noFill/>
                    </a:lnB>
                  </a:tcPr>
                </a:tc>
              </a:tr>
            </a:tbl>
          </a:graphicData>
        </a:graphic>
      </p:graphicFrame>
    </p:spTree>
    <p:extLst>
      <p:ext uri="{BB962C8B-B14F-4D97-AF65-F5344CB8AC3E}">
        <p14:creationId xmlns="" xmlns:p14="http://schemas.microsoft.com/office/powerpoint/2010/main" val="2387945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txBox="1">
            <a:spLocks/>
          </p:cNvSpPr>
          <p:nvPr/>
        </p:nvSpPr>
        <p:spPr>
          <a:xfrm>
            <a:off x="611560" y="188640"/>
            <a:ext cx="8229600" cy="1143000"/>
          </a:xfrm>
          <a:prstGeom prst="rect">
            <a:avLst/>
          </a:prstGeom>
        </p:spPr>
        <p:txBody>
          <a:bodyPr>
            <a:normAutofit/>
          </a:bodyPr>
          <a:lst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a:lstStyle>
          <a:p>
            <a:pPr algn="ctr"/>
            <a:endParaRPr lang="en-US" sz="3600" dirty="0">
              <a:solidFill>
                <a:srgbClr val="0070C0"/>
              </a:solidFill>
              <a:latin typeface="Arial Narrow" panose="020B0606020202030204" pitchFamily="34" charset="0"/>
            </a:endParaRPr>
          </a:p>
        </p:txBody>
      </p:sp>
      <p:sp>
        <p:nvSpPr>
          <p:cNvPr id="4" name="Объект 1"/>
          <p:cNvSpPr txBox="1">
            <a:spLocks/>
          </p:cNvSpPr>
          <p:nvPr/>
        </p:nvSpPr>
        <p:spPr>
          <a:xfrm>
            <a:off x="457200" y="500042"/>
            <a:ext cx="8229600" cy="5857916"/>
          </a:xfrm>
          <a:prstGeom prst="rect">
            <a:avLst/>
          </a:prstGeom>
        </p:spPr>
        <p:txBody>
          <a:bodyPr>
            <a:normAutofit/>
          </a:bodyPr>
          <a:lst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a:lstStyle>
          <a:p>
            <a:endParaRPr lang="en-GB" sz="2800" dirty="0" smtClean="0">
              <a:latin typeface="Times New Roman" panose="02020603050405020304" pitchFamily="18" charset="0"/>
              <a:cs typeface="Times New Roman" panose="02020603050405020304" pitchFamily="18" charset="0"/>
            </a:endParaRPr>
          </a:p>
          <a:p>
            <a:endParaRPr lang="en-GB" sz="2800" dirty="0" smtClean="0">
              <a:latin typeface="Times New Roman" panose="02020603050405020304" pitchFamily="18" charset="0"/>
              <a:cs typeface="Times New Roman" panose="02020603050405020304" pitchFamily="18" charset="0"/>
            </a:endParaRPr>
          </a:p>
          <a:p>
            <a:endParaRPr lang="ru-RU" dirty="0"/>
          </a:p>
        </p:txBody>
      </p:sp>
      <p:graphicFrame>
        <p:nvGraphicFramePr>
          <p:cNvPr id="5" name="Таблица 4"/>
          <p:cNvGraphicFramePr>
            <a:graphicFrameLocks noGrp="1"/>
          </p:cNvGraphicFramePr>
          <p:nvPr/>
        </p:nvGraphicFramePr>
        <p:xfrm>
          <a:off x="1524000" y="3323844"/>
          <a:ext cx="6096000" cy="210312"/>
        </p:xfrm>
        <a:graphic>
          <a:graphicData uri="http://schemas.openxmlformats.org/drawingml/2006/table">
            <a:tbl>
              <a:tblPr/>
              <a:tblGrid>
                <a:gridCol w="6096000"/>
              </a:tblGrid>
              <a:tr h="0">
                <a:tc>
                  <a:txBody>
                    <a:bodyPr/>
                    <a:lstStyle/>
                    <a:p>
                      <a:pPr algn="l">
                        <a:lnSpc>
                          <a:spcPct val="115000"/>
                        </a:lnSpc>
                        <a:spcAft>
                          <a:spcPts val="0"/>
                        </a:spcAft>
                      </a:pPr>
                      <a:endParaRPr lang="kk-KZ" sz="1200" dirty="0">
                        <a:latin typeface="Times New Roman"/>
                        <a:ea typeface="Calibri"/>
                        <a:cs typeface="Times New Roman"/>
                      </a:endParaRPr>
                    </a:p>
                  </a:txBody>
                  <a:tcPr marL="114300" marR="114300" marT="0" marB="0">
                    <a:lnL>
                      <a:noFill/>
                    </a:lnL>
                    <a:lnR>
                      <a:noFill/>
                    </a:lnR>
                    <a:lnT>
                      <a:noFill/>
                    </a:lnT>
                    <a:lnB>
                      <a:noFill/>
                    </a:lnB>
                  </a:tcPr>
                </a:tc>
              </a:tr>
            </a:tbl>
          </a:graphicData>
        </a:graphic>
      </p:graphicFrame>
      <p:sp>
        <p:nvSpPr>
          <p:cNvPr id="6150" name="Rectangle 6"/>
          <p:cNvSpPr>
            <a:spLocks noChangeArrowheads="1"/>
          </p:cNvSpPr>
          <p:nvPr/>
        </p:nvSpPr>
        <p:spPr bwMode="auto">
          <a:xfrm>
            <a:off x="357158" y="0"/>
            <a:ext cx="8501122" cy="120032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tab pos="3819525" algn="l"/>
              </a:tabLst>
            </a:pPr>
            <a:endParaRPr kumimoji="0" lang="kk-KZ" sz="12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tab pos="3819525" algn="l"/>
              </a:tabLst>
            </a:pPr>
            <a:endParaRPr lang="kk-KZ" sz="1200" dirty="0" smtClean="0">
              <a:latin typeface="Times New Roman" pitchFamily="18" charset="0"/>
              <a:ea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tab pos="3819525" algn="l"/>
              </a:tabLst>
            </a:pPr>
            <a:r>
              <a:rPr kumimoji="0" lang="kk-KZ" sz="2400" b="1" i="1"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3) Мәтіннің мазмұнына сәйкес келетін мақалды белгіле (</a:t>
            </a:r>
            <a:r>
              <a:rPr kumimoji="0" lang="kk-KZ" sz="2400" b="1" i="1"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sym typeface="Wingdings 2" pitchFamily="18" charset="2"/>
              </a:rPr>
              <a:t></a:t>
            </a:r>
            <a:r>
              <a:rPr kumimoji="0" lang="kk-KZ" sz="2400" b="1" i="1"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endParaRPr kumimoji="0" lang="ru-RU" sz="2400" b="1" i="1" u="none" strike="noStrike" cap="none" normalizeH="0" baseline="0" dirty="0" smtClean="0">
              <a:ln>
                <a:noFill/>
              </a:ln>
              <a:solidFill>
                <a:schemeClr val="tx1"/>
              </a:solidFill>
              <a:effectLst/>
              <a:latin typeface="Times New Roman" pitchFamily="18" charset="0"/>
              <a:cs typeface="Times New Roman" pitchFamily="18" charset="0"/>
              <a:sym typeface="Wingdings 2" pitchFamily="18" charset="2"/>
            </a:endParaRPr>
          </a:p>
          <a:p>
            <a:pPr marL="0" marR="0" lvl="0" indent="0" algn="l" defTabSz="914400" rtl="0" eaLnBrk="0" fontAlgn="base" latinLnBrk="0" hangingPunct="0">
              <a:lnSpc>
                <a:spcPct val="100000"/>
              </a:lnSpc>
              <a:spcBef>
                <a:spcPct val="0"/>
              </a:spcBef>
              <a:spcAft>
                <a:spcPct val="0"/>
              </a:spcAft>
              <a:buClrTx/>
              <a:buSzTx/>
              <a:buFontTx/>
              <a:buNone/>
              <a:tabLst>
                <a:tab pos="3819525" algn="l"/>
              </a:tabLst>
            </a:pPr>
            <a:endParaRPr kumimoji="0" lang="ru-RU" sz="2400" b="1" i="1"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sym typeface="Wingdings 2" pitchFamily="18" charset="2"/>
            </a:endParaRPr>
          </a:p>
        </p:txBody>
      </p:sp>
      <p:sp>
        <p:nvSpPr>
          <p:cNvPr id="6155" name="Rectangle 11"/>
          <p:cNvSpPr>
            <a:spLocks noChangeArrowheads="1"/>
          </p:cNvSpPr>
          <p:nvPr/>
        </p:nvSpPr>
        <p:spPr bwMode="auto">
          <a:xfrm>
            <a:off x="357158" y="457200"/>
            <a:ext cx="8429685" cy="104644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tab pos="3819525" algn="l"/>
              </a:tabLst>
            </a:pPr>
            <a:r>
              <a:rPr kumimoji="0" lang="ru-RU" sz="800" b="0" i="0" u="none" strike="noStrike" cap="none" normalizeH="0" baseline="0" dirty="0" smtClean="0">
                <a:ln>
                  <a:noFill/>
                </a:ln>
                <a:solidFill>
                  <a:schemeClr val="tx1"/>
                </a:solidFill>
                <a:effectLst/>
                <a:latin typeface="Arial" pitchFamily="34" charset="0"/>
                <a:cs typeface="Arial" pitchFamily="34" charset="0"/>
              </a:rPr>
              <a:t/>
            </a:r>
            <a:br>
              <a:rPr kumimoji="0" lang="ru-RU" sz="800" b="0" i="0" u="none" strike="noStrike" cap="none" normalizeH="0" baseline="0" dirty="0" smtClean="0">
                <a:ln>
                  <a:noFill/>
                </a:ln>
                <a:solidFill>
                  <a:schemeClr val="tx1"/>
                </a:solidFill>
                <a:effectLst/>
                <a:latin typeface="Arial" pitchFamily="34" charset="0"/>
                <a:cs typeface="Arial" pitchFamily="34" charset="0"/>
              </a:rPr>
            </a:br>
            <a:endParaRPr kumimoji="0" lang="ru-RU" sz="1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3819525" algn="l"/>
              </a:tabLst>
            </a:pPr>
            <a:endParaRPr kumimoji="0" lang="kk-KZ" sz="1200" b="0"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tab pos="3819525" algn="l"/>
              </a:tabLst>
            </a:pPr>
            <a:endParaRPr kumimoji="0" lang="ru-RU" sz="2400" b="1" i="1" u="none" strike="noStrike" cap="none" normalizeH="0" baseline="0" dirty="0" smtClean="0">
              <a:ln>
                <a:noFill/>
              </a:ln>
              <a:solidFill>
                <a:schemeClr val="tx1"/>
              </a:solidFill>
              <a:effectLst/>
              <a:latin typeface="Times New Roman" pitchFamily="18" charset="0"/>
              <a:cs typeface="Times New Roman" pitchFamily="18" charset="0"/>
            </a:endParaRPr>
          </a:p>
        </p:txBody>
      </p:sp>
      <p:grpSp>
        <p:nvGrpSpPr>
          <p:cNvPr id="3" name="Group 1"/>
          <p:cNvGrpSpPr>
            <a:grpSpLocks/>
          </p:cNvGrpSpPr>
          <p:nvPr/>
        </p:nvGrpSpPr>
        <p:grpSpPr bwMode="auto">
          <a:xfrm>
            <a:off x="599921" y="1071546"/>
            <a:ext cx="6829599" cy="2285758"/>
            <a:chOff x="2424" y="5911"/>
            <a:chExt cx="6053" cy="1527"/>
          </a:xfrm>
        </p:grpSpPr>
        <p:sp>
          <p:nvSpPr>
            <p:cNvPr id="13" name="AutoShape 5"/>
            <p:cNvSpPr>
              <a:spLocks noChangeArrowheads="1"/>
            </p:cNvSpPr>
            <p:nvPr/>
          </p:nvSpPr>
          <p:spPr bwMode="auto">
            <a:xfrm>
              <a:off x="2424" y="5911"/>
              <a:ext cx="3622" cy="620"/>
            </a:xfrm>
            <a:prstGeom prst="roundRect">
              <a:avLst>
                <a:gd name="adj" fmla="val 16667"/>
              </a:avLst>
            </a:prstGeom>
            <a:solidFill>
              <a:srgbClr val="FFFFFF"/>
            </a:solidFill>
            <a:ln w="6350">
              <a:solidFill>
                <a:srgbClr val="548DD4"/>
              </a:solidFill>
              <a:round/>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tab pos="457200" algn="l"/>
                </a:tabLst>
              </a:pPr>
              <a:r>
                <a:rPr kumimoji="0" lang="kk-KZ" sz="2400" b="1" i="1" u="none" strike="noStrike" cap="none" normalizeH="0" baseline="0" dirty="0" smtClean="0">
                  <a:ln>
                    <a:noFill/>
                  </a:ln>
                  <a:solidFill>
                    <a:srgbClr val="000000"/>
                  </a:solidFill>
                  <a:effectLst/>
                  <a:latin typeface="Times New Roman" pitchFamily="18" charset="0"/>
                  <a:cs typeface="Times New Roman" pitchFamily="18" charset="0"/>
                </a:rPr>
                <a:t>Ақыл</a:t>
              </a:r>
              <a:r>
                <a:rPr kumimoji="0" lang="kk-KZ" sz="2400" b="1" i="1" u="none" strike="noStrike" cap="none" normalizeH="0" dirty="0" smtClean="0">
                  <a:ln>
                    <a:noFill/>
                  </a:ln>
                  <a:solidFill>
                    <a:srgbClr val="000000"/>
                  </a:solidFill>
                  <a:effectLst/>
                  <a:latin typeface="Times New Roman" pitchFamily="18" charset="0"/>
                  <a:cs typeface="Times New Roman" pitchFamily="18" charset="0"/>
                </a:rPr>
                <a:t> ескірмейді,</a:t>
              </a:r>
            </a:p>
            <a:p>
              <a:pPr marL="0" marR="0" lvl="0" indent="0" algn="l" defTabSz="914400" rtl="0" eaLnBrk="1" fontAlgn="base" latinLnBrk="0" hangingPunct="1">
                <a:lnSpc>
                  <a:spcPct val="100000"/>
                </a:lnSpc>
                <a:spcBef>
                  <a:spcPct val="0"/>
                </a:spcBef>
                <a:spcAft>
                  <a:spcPct val="0"/>
                </a:spcAft>
                <a:buClrTx/>
                <a:buSzTx/>
                <a:buFontTx/>
                <a:buNone/>
                <a:tabLst>
                  <a:tab pos="457200" algn="l"/>
                </a:tabLst>
              </a:pPr>
              <a:r>
                <a:rPr kumimoji="0" lang="kk-KZ" sz="2400" b="1" i="1" u="none" strike="noStrike" cap="none" normalizeH="0" dirty="0" smtClean="0">
                  <a:ln>
                    <a:noFill/>
                  </a:ln>
                  <a:solidFill>
                    <a:srgbClr val="000000"/>
                  </a:solidFill>
                  <a:effectLst/>
                  <a:latin typeface="Times New Roman" pitchFamily="18" charset="0"/>
                  <a:cs typeface="Times New Roman" pitchFamily="18" charset="0"/>
                </a:rPr>
                <a:t>Алтын шірімейді.</a:t>
              </a:r>
              <a:endParaRPr kumimoji="0" lang="kk-KZ" sz="2400" b="1" i="1"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tab pos="457200" algn="l"/>
                </a:tabLst>
              </a:pPr>
              <a:endParaRPr kumimoji="0" lang="kk-KZ" sz="2000" b="1" i="1" u="none" strike="noStrike" cap="none" normalizeH="0" baseline="0" dirty="0" smtClean="0">
                <a:ln>
                  <a:noFill/>
                </a:ln>
                <a:solidFill>
                  <a:schemeClr val="tx1"/>
                </a:solidFill>
                <a:effectLst/>
                <a:latin typeface="Arial" pitchFamily="34" charset="0"/>
                <a:cs typeface="Arial" pitchFamily="34" charset="0"/>
              </a:endParaRPr>
            </a:p>
          </p:txBody>
        </p:sp>
        <p:sp>
          <p:nvSpPr>
            <p:cNvPr id="14" name="AutoShape 4"/>
            <p:cNvSpPr>
              <a:spLocks noChangeArrowheads="1"/>
            </p:cNvSpPr>
            <p:nvPr/>
          </p:nvSpPr>
          <p:spPr bwMode="auto">
            <a:xfrm>
              <a:off x="2461" y="6729"/>
              <a:ext cx="3561" cy="709"/>
            </a:xfrm>
            <a:prstGeom prst="roundRect">
              <a:avLst>
                <a:gd name="adj" fmla="val 16667"/>
              </a:avLst>
            </a:prstGeom>
            <a:solidFill>
              <a:srgbClr val="FFFFFF"/>
            </a:solidFill>
            <a:ln w="6350">
              <a:solidFill>
                <a:srgbClr val="548DD4"/>
              </a:solidFill>
              <a:round/>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kk-KZ" sz="2400" b="1" i="1" u="none" strike="noStrike" cap="none" normalizeH="0" baseline="0" dirty="0" smtClean="0">
                  <a:ln>
                    <a:noFill/>
                  </a:ln>
                  <a:solidFill>
                    <a:schemeClr val="tx1"/>
                  </a:solidFill>
                  <a:effectLst/>
                  <a:latin typeface="Times New Roman" pitchFamily="18" charset="0"/>
                  <a:cs typeface="Times New Roman" pitchFamily="18" charset="0"/>
                </a:rPr>
                <a:t>Арпа,</a:t>
              </a:r>
              <a:r>
                <a:rPr kumimoji="0" lang="kk-KZ" sz="2400" b="1" i="1" u="none" strike="noStrike" cap="none" normalizeH="0" dirty="0" smtClean="0">
                  <a:ln>
                    <a:noFill/>
                  </a:ln>
                  <a:solidFill>
                    <a:schemeClr val="tx1"/>
                  </a:solidFill>
                  <a:effectLst/>
                  <a:latin typeface="Times New Roman" pitchFamily="18" charset="0"/>
                  <a:cs typeface="Times New Roman" pitchFamily="18" charset="0"/>
                </a:rPr>
                <a:t> бидай –ас екен, </a:t>
              </a:r>
            </a:p>
            <a:p>
              <a:pPr marL="0" marR="0" lvl="0" indent="0" algn="l" defTabSz="914400" rtl="0" eaLnBrk="1" fontAlgn="base" latinLnBrk="0" hangingPunct="1">
                <a:lnSpc>
                  <a:spcPct val="100000"/>
                </a:lnSpc>
                <a:spcBef>
                  <a:spcPct val="0"/>
                </a:spcBef>
                <a:spcAft>
                  <a:spcPct val="0"/>
                </a:spcAft>
                <a:buClrTx/>
                <a:buSzTx/>
                <a:buFontTx/>
                <a:buNone/>
                <a:tabLst/>
              </a:pPr>
              <a:r>
                <a:rPr kumimoji="0" lang="kk-KZ" sz="2400" b="1" i="1" u="none" strike="noStrike" cap="none" normalizeH="0" dirty="0" smtClean="0">
                  <a:ln>
                    <a:noFill/>
                  </a:ln>
                  <a:solidFill>
                    <a:schemeClr val="tx1"/>
                  </a:solidFill>
                  <a:effectLst/>
                  <a:latin typeface="Times New Roman" pitchFamily="18" charset="0"/>
                  <a:cs typeface="Times New Roman" pitchFamily="18" charset="0"/>
                </a:rPr>
                <a:t>Алтын, күміс- тас екен.</a:t>
              </a:r>
              <a:endParaRPr kumimoji="0" lang="kk-KZ" sz="2400" b="1" i="1" u="none" strike="noStrike" cap="none" normalizeH="0" baseline="0" dirty="0" smtClean="0">
                <a:ln>
                  <a:noFill/>
                </a:ln>
                <a:solidFill>
                  <a:schemeClr val="tx1"/>
                </a:solidFill>
                <a:effectLst/>
                <a:latin typeface="Arial" pitchFamily="34" charset="0"/>
                <a:cs typeface="Arial" pitchFamily="34" charset="0"/>
              </a:endParaRPr>
            </a:p>
          </p:txBody>
        </p:sp>
        <p:sp>
          <p:nvSpPr>
            <p:cNvPr id="15" name="AutoShape 3"/>
            <p:cNvSpPr>
              <a:spLocks noChangeArrowheads="1"/>
            </p:cNvSpPr>
            <p:nvPr/>
          </p:nvSpPr>
          <p:spPr bwMode="auto">
            <a:xfrm>
              <a:off x="7947" y="6038"/>
              <a:ext cx="530" cy="414"/>
            </a:xfrm>
            <a:prstGeom prst="roundRect">
              <a:avLst>
                <a:gd name="adj" fmla="val 16667"/>
              </a:avLst>
            </a:prstGeom>
            <a:solidFill>
              <a:srgbClr val="FFFFFF"/>
            </a:solidFill>
            <a:ln w="6350">
              <a:solidFill>
                <a:srgbClr val="548DD4"/>
              </a:solidFill>
              <a:round/>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ru-RU" sz="1800" b="0" i="0" u="none" strike="noStrike" cap="none" normalizeH="0" baseline="0" smtClean="0">
                <a:ln>
                  <a:noFill/>
                </a:ln>
                <a:solidFill>
                  <a:schemeClr val="tx1"/>
                </a:solidFill>
                <a:effectLst/>
                <a:latin typeface="Arial" pitchFamily="34" charset="0"/>
                <a:cs typeface="Arial" pitchFamily="34" charset="0"/>
              </a:endParaRPr>
            </a:p>
          </p:txBody>
        </p:sp>
        <p:sp>
          <p:nvSpPr>
            <p:cNvPr id="16" name="AutoShape 2"/>
            <p:cNvSpPr>
              <a:spLocks noChangeArrowheads="1"/>
            </p:cNvSpPr>
            <p:nvPr/>
          </p:nvSpPr>
          <p:spPr bwMode="auto">
            <a:xfrm>
              <a:off x="7943" y="6800"/>
              <a:ext cx="530" cy="414"/>
            </a:xfrm>
            <a:prstGeom prst="roundRect">
              <a:avLst>
                <a:gd name="adj" fmla="val 16667"/>
              </a:avLst>
            </a:prstGeom>
            <a:solidFill>
              <a:srgbClr val="FFFFFF"/>
            </a:solidFill>
            <a:ln w="6350">
              <a:solidFill>
                <a:srgbClr val="548DD4"/>
              </a:solidFill>
              <a:round/>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ru-RU" sz="1800" b="0" i="0" u="none" strike="noStrike" cap="none" normalizeH="0" baseline="0" smtClean="0">
                <a:ln>
                  <a:noFill/>
                </a:ln>
                <a:solidFill>
                  <a:schemeClr val="tx1"/>
                </a:solidFill>
                <a:effectLst/>
                <a:latin typeface="Arial" pitchFamily="34" charset="0"/>
                <a:cs typeface="Arial" pitchFamily="34" charset="0"/>
              </a:endParaRPr>
            </a:p>
          </p:txBody>
        </p:sp>
      </p:grpSp>
      <p:sp>
        <p:nvSpPr>
          <p:cNvPr id="17" name="Прямоугольник 16"/>
          <p:cNvSpPr/>
          <p:nvPr/>
        </p:nvSpPr>
        <p:spPr>
          <a:xfrm>
            <a:off x="8001024" y="5786454"/>
            <a:ext cx="785818" cy="461665"/>
          </a:xfrm>
          <a:prstGeom prst="rect">
            <a:avLst/>
          </a:prstGeom>
        </p:spPr>
        <p:txBody>
          <a:bodyPr wrap="square">
            <a:spAutoFit/>
          </a:bodyPr>
          <a:lstStyle/>
          <a:p>
            <a:r>
              <a:rPr lang="en-US" sz="2400" dirty="0" smtClean="0">
                <a:latin typeface="Times New Roman" pitchFamily="18" charset="0"/>
                <a:cs typeface="Times New Roman" pitchFamily="18" charset="0"/>
              </a:rPr>
              <a:t>[5]</a:t>
            </a:r>
            <a:endParaRPr lang="ru-RU" sz="2400" dirty="0">
              <a:latin typeface="Times New Roman" pitchFamily="18" charset="0"/>
              <a:cs typeface="Times New Roman" pitchFamily="18" charset="0"/>
            </a:endParaRPr>
          </a:p>
        </p:txBody>
      </p:sp>
      <p:sp>
        <p:nvSpPr>
          <p:cNvPr id="18" name="Прямоугольник 17"/>
          <p:cNvSpPr/>
          <p:nvPr/>
        </p:nvSpPr>
        <p:spPr>
          <a:xfrm>
            <a:off x="428596" y="3571876"/>
            <a:ext cx="8001056" cy="1938992"/>
          </a:xfrm>
          <a:prstGeom prst="rect">
            <a:avLst/>
          </a:prstGeom>
        </p:spPr>
        <p:txBody>
          <a:bodyPr wrap="square">
            <a:spAutoFit/>
          </a:bodyPr>
          <a:lstStyle/>
          <a:p>
            <a:pPr lvl="0" eaLnBrk="0" fontAlgn="base" hangingPunct="0">
              <a:spcBef>
                <a:spcPct val="0"/>
              </a:spcBef>
              <a:spcAft>
                <a:spcPct val="0"/>
              </a:spcAft>
              <a:tabLst>
                <a:tab pos="3819525" algn="l"/>
              </a:tabLst>
            </a:pPr>
            <a:r>
              <a:rPr lang="kk-KZ" sz="2400" b="1" i="1" dirty="0" smtClean="0">
                <a:solidFill>
                  <a:srgbClr val="000000"/>
                </a:solidFill>
                <a:latin typeface="Times New Roman" pitchFamily="18" charset="0"/>
                <a:ea typeface="Calibri" pitchFamily="34" charset="0"/>
                <a:cs typeface="Times New Roman" pitchFamily="18" charset="0"/>
              </a:rPr>
              <a:t>4)   Мәтіннен дара және күрделі сан есімдерді теріп жаз. </a:t>
            </a:r>
            <a:endParaRPr lang="ru-RU" sz="2400" b="1" i="1" dirty="0" smtClean="0">
              <a:latin typeface="Times New Roman" pitchFamily="18" charset="0"/>
              <a:cs typeface="Times New Roman" pitchFamily="18" charset="0"/>
            </a:endParaRPr>
          </a:p>
          <a:p>
            <a:pPr lvl="0" eaLnBrk="0" fontAlgn="base" hangingPunct="0">
              <a:spcBef>
                <a:spcPct val="0"/>
              </a:spcBef>
              <a:spcAft>
                <a:spcPct val="0"/>
              </a:spcAft>
              <a:tabLst>
                <a:tab pos="3819525" algn="l"/>
              </a:tabLst>
            </a:pPr>
            <a:r>
              <a:rPr lang="kk-KZ" sz="2400" b="1" i="1" dirty="0" smtClean="0">
                <a:latin typeface="Times New Roman" pitchFamily="18" charset="0"/>
                <a:ea typeface="Calibri" pitchFamily="34" charset="0"/>
                <a:cs typeface="Times New Roman" pitchFamily="18" charset="0"/>
              </a:rPr>
              <a:t> </a:t>
            </a:r>
            <a:r>
              <a:rPr lang="kk-KZ" sz="2400" b="1" i="1" dirty="0" smtClean="0">
                <a:solidFill>
                  <a:srgbClr val="000000"/>
                </a:solidFill>
                <a:latin typeface="Times New Roman" pitchFamily="18" charset="0"/>
                <a:ea typeface="Calibri" pitchFamily="34" charset="0"/>
                <a:cs typeface="Times New Roman" pitchFamily="18" charset="0"/>
              </a:rPr>
              <a:t>Дара сан есім:  </a:t>
            </a:r>
          </a:p>
          <a:p>
            <a:pPr lvl="0" eaLnBrk="0" fontAlgn="base" hangingPunct="0">
              <a:spcBef>
                <a:spcPct val="0"/>
              </a:spcBef>
              <a:spcAft>
                <a:spcPct val="0"/>
              </a:spcAft>
              <a:tabLst>
                <a:tab pos="3819525" algn="l"/>
              </a:tabLst>
            </a:pPr>
            <a:r>
              <a:rPr lang="kk-KZ" sz="2400" b="1" i="1" dirty="0" smtClean="0">
                <a:solidFill>
                  <a:srgbClr val="000000"/>
                </a:solidFill>
                <a:latin typeface="Times New Roman" pitchFamily="18" charset="0"/>
                <a:ea typeface="Calibri" pitchFamily="34" charset="0"/>
                <a:cs typeface="Times New Roman" pitchFamily="18" charset="0"/>
              </a:rPr>
              <a:t>   _________________________________________________</a:t>
            </a:r>
            <a:endParaRPr lang="ru-RU" sz="2400" b="1" i="1" dirty="0" smtClean="0">
              <a:latin typeface="Times New Roman" pitchFamily="18" charset="0"/>
              <a:cs typeface="Times New Roman" pitchFamily="18" charset="0"/>
            </a:endParaRPr>
          </a:p>
          <a:p>
            <a:pPr lvl="0" eaLnBrk="0" fontAlgn="base" hangingPunct="0">
              <a:spcBef>
                <a:spcPct val="0"/>
              </a:spcBef>
              <a:spcAft>
                <a:spcPct val="0"/>
              </a:spcAft>
              <a:tabLst>
                <a:tab pos="3819525" algn="l"/>
              </a:tabLst>
            </a:pPr>
            <a:r>
              <a:rPr lang="kk-KZ" sz="2400" b="1" i="1" dirty="0" smtClean="0">
                <a:solidFill>
                  <a:srgbClr val="000000"/>
                </a:solidFill>
                <a:latin typeface="Times New Roman" pitchFamily="18" charset="0"/>
                <a:ea typeface="Calibri" pitchFamily="34" charset="0"/>
                <a:cs typeface="Times New Roman" pitchFamily="18" charset="0"/>
              </a:rPr>
              <a:t>Күрделі сан есім: </a:t>
            </a:r>
          </a:p>
          <a:p>
            <a:pPr lvl="0" eaLnBrk="0" fontAlgn="base" hangingPunct="0">
              <a:spcBef>
                <a:spcPct val="0"/>
              </a:spcBef>
              <a:spcAft>
                <a:spcPct val="0"/>
              </a:spcAft>
              <a:tabLst>
                <a:tab pos="3819525" algn="l"/>
              </a:tabLst>
            </a:pPr>
            <a:r>
              <a:rPr lang="kk-KZ" sz="2400" b="1" i="1" dirty="0" smtClean="0">
                <a:solidFill>
                  <a:srgbClr val="000000"/>
                </a:solidFill>
                <a:latin typeface="Times New Roman" pitchFamily="18" charset="0"/>
                <a:ea typeface="Calibri" pitchFamily="34" charset="0"/>
                <a:cs typeface="Times New Roman" pitchFamily="18" charset="0"/>
              </a:rPr>
              <a:t>________________________________________________</a:t>
            </a:r>
            <a:endParaRPr lang="ru-RU" sz="2400" b="1" i="1" dirty="0" smtClean="0">
              <a:latin typeface="Times New Roman" pitchFamily="18" charset="0"/>
              <a:cs typeface="Times New Roman" pitchFamily="18" charset="0"/>
            </a:endParaRPr>
          </a:p>
        </p:txBody>
      </p:sp>
    </p:spTree>
    <p:extLst>
      <p:ext uri="{BB962C8B-B14F-4D97-AF65-F5344CB8AC3E}">
        <p14:creationId xmlns="" xmlns:p14="http://schemas.microsoft.com/office/powerpoint/2010/main" val="3171573093"/>
      </p:ext>
    </p:extLst>
  </p:cSld>
  <p:clrMapOvr>
    <a:masterClrMapping/>
  </p:clrMapOvr>
  <p:timing>
    <p:tnLst>
      <p:par>
        <p:cTn id="1" dur="indefinite" restart="never" nodeType="tmRoot"/>
      </p:par>
    </p:tnLst>
  </p:timing>
</p:sld>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HDOfficeLightV0">
  <a:themeElements>
    <a:clrScheme name="Серая">
      <a:dk1>
        <a:sysClr val="windowText" lastClr="000000"/>
      </a:dk1>
      <a:lt1>
        <a:sysClr val="window" lastClr="FFFFFF"/>
      </a:lt1>
      <a:dk2>
        <a:srgbClr val="000000"/>
      </a:dk2>
      <a:lt2>
        <a:srgbClr val="F8F8F8"/>
      </a:lt2>
      <a:accent1>
        <a:srgbClr val="DDDDDD"/>
      </a:accent1>
      <a:accent2>
        <a:srgbClr val="B2B2B2"/>
      </a:accent2>
      <a:accent3>
        <a:srgbClr val="969696"/>
      </a:accent3>
      <a:accent4>
        <a:srgbClr val="808080"/>
      </a:accent4>
      <a:accent5>
        <a:srgbClr val="5F5F5F"/>
      </a:accent5>
      <a:accent6>
        <a:srgbClr val="4D4D4D"/>
      </a:accent6>
      <a:hlink>
        <a:srgbClr val="5F5F5F"/>
      </a:hlink>
      <a:folHlink>
        <a:srgbClr val="919191"/>
      </a:folHlink>
    </a:clrScheme>
    <a:fontScheme name="Стандартная">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theme>
</file>

<file path=ppt/theme/theme2.xml><?xml version="1.0" encoding="utf-8"?>
<a:theme xmlns:a="http://schemas.openxmlformats.org/drawingml/2006/main" name="Открытая">
  <a:themeElements>
    <a:clrScheme name="Составная">
      <a:dk1>
        <a:sysClr val="windowText" lastClr="000000"/>
      </a:dk1>
      <a:lt1>
        <a:sysClr val="window" lastClr="FFFFFF"/>
      </a:lt1>
      <a:dk2>
        <a:srgbClr val="5B6973"/>
      </a:dk2>
      <a:lt2>
        <a:srgbClr val="E7ECED"/>
      </a:lt2>
      <a:accent1>
        <a:srgbClr val="98C723"/>
      </a:accent1>
      <a:accent2>
        <a:srgbClr val="59B0B9"/>
      </a:accent2>
      <a:accent3>
        <a:srgbClr val="DEAE00"/>
      </a:accent3>
      <a:accent4>
        <a:srgbClr val="B77BB4"/>
      </a:accent4>
      <a:accent5>
        <a:srgbClr val="E0773C"/>
      </a:accent5>
      <a:accent6>
        <a:srgbClr val="A98D63"/>
      </a:accent6>
      <a:hlink>
        <a:srgbClr val="26CBEC"/>
      </a:hlink>
      <a:folHlink>
        <a:srgbClr val="598C8C"/>
      </a:folHlink>
    </a:clrScheme>
    <a:fontScheme name="Открытая">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inorFont>
    </a:fontScheme>
    <a:fmtScheme name="Открытая">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3.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2350</TotalTime>
  <Words>952</Words>
  <Application>Microsoft Office PowerPoint</Application>
  <PresentationFormat>Экран (4:3)</PresentationFormat>
  <Paragraphs>225</Paragraphs>
  <Slides>12</Slides>
  <Notes>2</Notes>
  <HiddenSlides>0</HiddenSlides>
  <MMClips>0</MMClips>
  <ScaleCrop>false</ScaleCrop>
  <HeadingPairs>
    <vt:vector size="4" baseType="variant">
      <vt:variant>
        <vt:lpstr>Тема</vt:lpstr>
      </vt:variant>
      <vt:variant>
        <vt:i4>2</vt:i4>
      </vt:variant>
      <vt:variant>
        <vt:lpstr>Заголовки слайдов</vt:lpstr>
      </vt:variant>
      <vt:variant>
        <vt:i4>12</vt:i4>
      </vt:variant>
    </vt:vector>
  </HeadingPairs>
  <TitlesOfParts>
    <vt:vector size="14" baseType="lpstr">
      <vt:lpstr>HDOfficeLightV0</vt:lpstr>
      <vt:lpstr>Открытая</vt:lpstr>
      <vt:lpstr> </vt:lpstr>
      <vt:lpstr>Слайд 2</vt:lpstr>
      <vt:lpstr>Слайд 3</vt:lpstr>
      <vt:lpstr>Слайд 4</vt:lpstr>
      <vt:lpstr>Слайд 5</vt:lpstr>
      <vt:lpstr>Слайд 6</vt:lpstr>
      <vt:lpstr>Слайд 7</vt:lpstr>
      <vt:lpstr>Слайд 8</vt:lpstr>
      <vt:lpstr>Слайд 9</vt:lpstr>
      <vt:lpstr>Слайд 10</vt:lpstr>
      <vt:lpstr>Слайд 11</vt:lpstr>
      <vt:lpstr>Балл қою кестесі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user</dc:creator>
  <cp:lastModifiedBy>User</cp:lastModifiedBy>
  <cp:revision>128</cp:revision>
  <cp:lastPrinted>2016-01-21T05:35:44Z</cp:lastPrinted>
  <dcterms:created xsi:type="dcterms:W3CDTF">2016-01-18T04:24:37Z</dcterms:created>
  <dcterms:modified xsi:type="dcterms:W3CDTF">2020-03-31T10:18:05Z</dcterms:modified>
</cp:coreProperties>
</file>