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0" r:id="rId4"/>
    <p:sldId id="257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528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школа, 1 сентябр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710"/>
            <a:ext cx="9144000" cy="6892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71639" y="5948603"/>
            <a:ext cx="4151086" cy="909397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smtClean="0">
                <a:solidFill>
                  <a:schemeClr val="bg1"/>
                </a:solidFill>
              </a:rPr>
              <a:t>ОСШ №1 им </a:t>
            </a:r>
            <a:r>
              <a:rPr lang="ru-RU" b="1" i="1" dirty="0" err="1" smtClean="0">
                <a:solidFill>
                  <a:schemeClr val="bg1"/>
                </a:solidFill>
              </a:rPr>
              <a:t>И.Ф.Халипова</a:t>
            </a:r>
            <a:r>
              <a:rPr lang="ru-RU" b="1" i="1" dirty="0" smtClean="0">
                <a:solidFill>
                  <a:schemeClr val="bg1"/>
                </a:solidFill>
              </a:rPr>
              <a:t> с ДМЦ</a:t>
            </a:r>
          </a:p>
          <a:p>
            <a:r>
              <a:rPr lang="ru-RU" b="1" i="1" dirty="0" smtClean="0">
                <a:solidFill>
                  <a:schemeClr val="bg1"/>
                </a:solidFill>
              </a:rPr>
              <a:t>Педагог: </a:t>
            </a:r>
            <a:r>
              <a:rPr lang="ru-RU" b="1" i="1" dirty="0" err="1" smtClean="0">
                <a:solidFill>
                  <a:schemeClr val="bg1"/>
                </a:solidFill>
              </a:rPr>
              <a:t>Ходжашева</a:t>
            </a:r>
            <a:r>
              <a:rPr lang="ru-RU" b="1" i="1" dirty="0" smtClean="0">
                <a:solidFill>
                  <a:schemeClr val="bg1"/>
                </a:solidFill>
              </a:rPr>
              <a:t> З.Б.</a:t>
            </a:r>
          </a:p>
          <a:p>
            <a:r>
              <a:rPr lang="ru-RU" b="1" i="1" dirty="0" err="1" smtClean="0">
                <a:solidFill>
                  <a:schemeClr val="bg1"/>
                </a:solidFill>
              </a:rPr>
              <a:t>г.Талгар</a:t>
            </a:r>
            <a:endParaRPr lang="ru-RU" b="1" i="1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2564904"/>
            <a:ext cx="7811752" cy="3240360"/>
          </a:xfrm>
        </p:spPr>
        <p:txBody>
          <a:bodyPr>
            <a:normAutofit fontScale="90000"/>
          </a:bodyPr>
          <a:lstStyle/>
          <a:p>
            <a:pPr algn="l"/>
            <a:r>
              <a:rPr lang="ru-RU" sz="3900" b="1" i="1" u="sng" dirty="0">
                <a:solidFill>
                  <a:schemeClr val="bg1"/>
                </a:solidFill>
              </a:rPr>
              <a:t>План урока «Самопознание»</a:t>
            </a:r>
            <a:r>
              <a:rPr lang="ru-RU" sz="3900" dirty="0">
                <a:solidFill>
                  <a:schemeClr val="bg1"/>
                </a:solidFill>
              </a:rPr>
              <a:t>№ </a:t>
            </a:r>
            <a:r>
              <a:rPr lang="ru-RU" sz="3900" dirty="0" smtClean="0">
                <a:solidFill>
                  <a:schemeClr val="bg1"/>
                </a:solidFill>
              </a:rPr>
              <a:t>27</a:t>
            </a:r>
            <a:r>
              <a:rPr lang="en-US" sz="3900" dirty="0" smtClean="0">
                <a:solidFill>
                  <a:schemeClr val="bg1"/>
                </a:solidFill>
              </a:rPr>
              <a:t/>
            </a:r>
            <a:br>
              <a:rPr lang="en-US" sz="3900" dirty="0" smtClean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Тема: «</a:t>
            </a:r>
            <a:r>
              <a:rPr lang="ru-RU" dirty="0">
                <a:solidFill>
                  <a:schemeClr val="tx1"/>
                </a:solidFill>
              </a:rPr>
              <a:t>Шаги к </a:t>
            </a:r>
            <a:r>
              <a:rPr lang="ru-RU" dirty="0" smtClean="0">
                <a:solidFill>
                  <a:schemeClr val="tx1"/>
                </a:solidFill>
              </a:rPr>
              <a:t>здоровью</a:t>
            </a:r>
            <a:r>
              <a:rPr lang="ru-RU" dirty="0" smtClean="0">
                <a:solidFill>
                  <a:schemeClr val="bg1"/>
                </a:solidFill>
              </a:rPr>
              <a:t>»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Ценность</a:t>
            </a:r>
            <a:r>
              <a:rPr lang="ru-RU" dirty="0">
                <a:solidFill>
                  <a:schemeClr val="bg1"/>
                </a:solidFill>
              </a:rPr>
              <a:t>: </a:t>
            </a:r>
            <a:r>
              <a:rPr lang="ru-RU" dirty="0">
                <a:solidFill>
                  <a:schemeClr val="tx1"/>
                </a:solidFill>
              </a:rPr>
              <a:t>праведное поведение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Качества: </a:t>
            </a:r>
            <a:r>
              <a:rPr lang="ru-RU" dirty="0">
                <a:solidFill>
                  <a:schemeClr val="tx1"/>
                </a:solidFill>
              </a:rPr>
              <a:t>здоровье и </a:t>
            </a:r>
            <a:r>
              <a:rPr lang="ru-RU" dirty="0" smtClean="0">
                <a:solidFill>
                  <a:schemeClr val="tx1"/>
                </a:solidFill>
              </a:rPr>
              <a:t>гигиена, здоровье </a:t>
            </a:r>
            <a:r>
              <a:rPr lang="ru-RU" smtClean="0">
                <a:solidFill>
                  <a:schemeClr val="tx1"/>
                </a:solidFill>
              </a:rPr>
              <a:t>как богатство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84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0" name="Picture 12" descr="Шаблоны PowerPoint школа - презентация, доклад, проек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Кто не болел, тот здоровью цены не знает. 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ru-RU" dirty="0">
                <a:solidFill>
                  <a:schemeClr val="bg1"/>
                </a:solidFill>
              </a:rPr>
              <a:t> (русская поговорка)</a:t>
            </a:r>
          </a:p>
          <a:p>
            <a:r>
              <a:rPr lang="ru-RU" i="1" dirty="0">
                <a:solidFill>
                  <a:schemeClr val="bg1"/>
                </a:solidFill>
              </a:rPr>
              <a:t>- Что нужно делать, чтобы сохранить здоровье?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i="1" dirty="0">
                <a:solidFill>
                  <a:schemeClr val="bg1"/>
                </a:solidFill>
              </a:rPr>
              <a:t>- Что вы делаете для сохранения своего здоровья?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(запишите в тетрадь для цитат)</a:t>
            </a:r>
          </a:p>
          <a:p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- </a:t>
            </a:r>
            <a:r>
              <a:rPr lang="ru-RU" dirty="0">
                <a:solidFill>
                  <a:schemeClr val="bg1"/>
                </a:solidFill>
              </a:rPr>
              <a:t>Здоровье – это наше самое главное богатство, которое не купишь ни за какие деньги. Но оно очень хрупкое, поэтому его необходимо беречь. Путь к здоровью очень прост. Я хочу дать вам несколько советов, то есть мы сейчас поговорим о самых важных шагах к вашему здоровому образу жизни.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Цитата урока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AutoShape 4" descr="фон для презентации последний звонок - Google Търсене | School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6" descr="фон для презентации последний звонок - Google Търсене | School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8" descr="фон для презентации последний звонок - Google Търсене | School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10" descr="фон для презентации последний звонок - Google Търсене | School ...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25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Здоровье не купишь! Но как сохранить и приумножить имеющееся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3" y="0"/>
            <a:ext cx="91069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530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Презентация к уроку по теме: Шаблон (фон) презентации. 23 февраля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648" y="3628"/>
            <a:ext cx="9169648" cy="688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Притча «Самое </a:t>
            </a:r>
            <a:r>
              <a:rPr lang="ru-RU" dirty="0">
                <a:solidFill>
                  <a:schemeClr val="bg1"/>
                </a:solidFill>
              </a:rPr>
              <a:t>большое богатство»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ru-RU" i="1" dirty="0" smtClean="0">
                <a:solidFill>
                  <a:schemeClr val="bg1"/>
                </a:solidFill>
              </a:rPr>
              <a:t>- </a:t>
            </a:r>
            <a:r>
              <a:rPr lang="ru-RU" dirty="0">
                <a:solidFill>
                  <a:schemeClr val="bg1"/>
                </a:solidFill>
              </a:rPr>
              <a:t>Один юноша все время жаловался на свою бедность.</a:t>
            </a:r>
          </a:p>
          <a:p>
            <a:r>
              <a:rPr lang="ru-RU" dirty="0">
                <a:solidFill>
                  <a:schemeClr val="bg1"/>
                </a:solidFill>
              </a:rPr>
              <a:t>- Почему ты жалуешься? Ведь у тебя есть большое богатство! — воскликнул старик.</a:t>
            </a:r>
          </a:p>
          <a:p>
            <a:r>
              <a:rPr lang="ru-RU" dirty="0">
                <a:solidFill>
                  <a:schemeClr val="bg1"/>
                </a:solidFill>
              </a:rPr>
              <a:t>- Где же оно? - удивился юноша.</a:t>
            </a:r>
          </a:p>
          <a:p>
            <a:r>
              <a:rPr lang="ru-RU" dirty="0">
                <a:solidFill>
                  <a:schemeClr val="bg1"/>
                </a:solidFill>
              </a:rPr>
              <a:t>- Твои глаза. Что бы ты хотел получить хотя бы за один твой глаз?</a:t>
            </a:r>
          </a:p>
          <a:p>
            <a:r>
              <a:rPr lang="ru-RU" dirty="0">
                <a:solidFill>
                  <a:schemeClr val="bg1"/>
                </a:solidFill>
              </a:rPr>
              <a:t>- Нет, свой глаз я никому не отдам ни за какие богатства, - ответил юноша.</a:t>
            </a:r>
          </a:p>
          <a:p>
            <a:r>
              <a:rPr lang="ru-RU" dirty="0">
                <a:solidFill>
                  <a:schemeClr val="bg1"/>
                </a:solidFill>
              </a:rPr>
              <a:t>- Хорошо. Тогда дай мне твои руки. А я за это всего тебя осыплю золотом.</a:t>
            </a:r>
          </a:p>
          <a:p>
            <a:r>
              <a:rPr lang="ru-RU" dirty="0">
                <a:solidFill>
                  <a:schemeClr val="bg1"/>
                </a:solidFill>
              </a:rPr>
              <a:t>- Нет, своих рук я не отдам, если даже мне предложат за них целую гору золота.</a:t>
            </a:r>
          </a:p>
          <a:p>
            <a:r>
              <a:rPr lang="ru-RU" dirty="0">
                <a:solidFill>
                  <a:schemeClr val="bg1"/>
                </a:solidFill>
              </a:rPr>
              <a:t>- Теперь ты сам видишь, как ты богат. Поверь мне: самое большое богатство человека — это здоровье. Его нельзя купить ни за какие деньги, — сказал старик.</a:t>
            </a:r>
          </a:p>
          <a:p>
            <a:r>
              <a:rPr lang="ru-RU" dirty="0">
                <a:solidFill>
                  <a:schemeClr val="bg1"/>
                </a:solidFill>
              </a:rPr>
              <a:t>Вопросы для обсуждения текста:</a:t>
            </a:r>
          </a:p>
          <a:p>
            <a:r>
              <a:rPr lang="ru-RU" dirty="0">
                <a:solidFill>
                  <a:schemeClr val="bg1"/>
                </a:solidFill>
              </a:rPr>
              <a:t>- Почему здоровье - самое большое богатство человека?</a:t>
            </a:r>
          </a:p>
          <a:p>
            <a:r>
              <a:rPr lang="ru-RU" b="1" dirty="0">
                <a:solidFill>
                  <a:schemeClr val="bg1"/>
                </a:solidFill>
              </a:rPr>
              <a:t>Вопросы: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В чем смысл притчи?</a:t>
            </a:r>
          </a:p>
          <a:p>
            <a:r>
              <a:rPr lang="ru-RU" dirty="0">
                <a:solidFill>
                  <a:schemeClr val="bg1"/>
                </a:solidFill>
              </a:rPr>
              <a:t>Что нужно делать, чтобы сохранить здоровье?</a:t>
            </a:r>
          </a:p>
          <a:p>
            <a:r>
              <a:rPr lang="ru-RU" dirty="0">
                <a:solidFill>
                  <a:schemeClr val="bg1"/>
                </a:solidFill>
              </a:rPr>
              <a:t>Что вы делаете для сохранения своего здоровья?</a:t>
            </a:r>
          </a:p>
          <a:p>
            <a:r>
              <a:rPr lang="ru-RU" b="1" dirty="0">
                <a:solidFill>
                  <a:schemeClr val="bg1"/>
                </a:solidFill>
              </a:rPr>
              <a:t>Вывод: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Здоровье – это наше самое главное богатство, которое не купишь ни за какие деньги. Но оно очень хрупкое, поэтому его необходимо беречь. Путь к здоровью очень прост. Я хочу дать вам несколько советов, то есть мы сейчас поговорим о самых важных шагах к вашему здоровому образу жизни.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Подарок учителя.</a:t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683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школа, 1 сентябр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44"/>
            <a:ext cx="9134472" cy="6850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2492896"/>
            <a:ext cx="6923112" cy="3387080"/>
          </a:xfrm>
        </p:spPr>
        <p:txBody>
          <a:bodyPr/>
          <a:lstStyle/>
          <a:p>
            <a:pPr marL="0" indent="0">
              <a:buNone/>
            </a:pP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- Давайте вспомним, какие правила нужно соблюдать, что бы быть здоровыми.</a:t>
            </a:r>
          </a:p>
          <a:p>
            <a:r>
              <a:rPr lang="ru-RU" dirty="0">
                <a:solidFill>
                  <a:schemeClr val="bg1"/>
                </a:solidFill>
              </a:rPr>
              <a:t>- Какими качествами обладает человек, который ведет здоровый образ жизни.</a:t>
            </a:r>
          </a:p>
          <a:p>
            <a:r>
              <a:rPr lang="ru-RU" b="1" dirty="0">
                <a:solidFill>
                  <a:schemeClr val="bg1"/>
                </a:solidFill>
              </a:rPr>
              <a:t>- Нарисуйте здорового, бодрого, активного, веселого человека.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Домашнее задание (Работа в тетради)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0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238</TotalTime>
  <Words>317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План урока «Самопознание»№ 27  Тема: «Шаги к здоровью» Ценность: праведное поведение Качества: здоровье и гигиена, здоровье как богатство </vt:lpstr>
      <vt:lpstr>Цитата урока </vt:lpstr>
      <vt:lpstr>Презентация PowerPoint</vt:lpstr>
      <vt:lpstr>Подарок учителя. </vt:lpstr>
      <vt:lpstr>Домашнее задание (Работа в тетради)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10</cp:revision>
  <dcterms:created xsi:type="dcterms:W3CDTF">2020-03-25T17:13:39Z</dcterms:created>
  <dcterms:modified xsi:type="dcterms:W3CDTF">2020-04-05T09:24:09Z</dcterms:modified>
</cp:coreProperties>
</file>