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1D4C746-9A2F-4ABF-A14F-1B85D0DE797D}" type="datetimeFigureOut">
              <a:rPr lang="ru-RU" smtClean="0"/>
              <a:t>23.04.2020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7412C9-5282-406A-B0EA-7BF735EB334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b="1" dirty="0" smtClean="0"/>
              <a:t>Сабақтың мақсаты: </a:t>
            </a:r>
            <a:r>
              <a:rPr lang="kk-KZ" b="1" i="1" dirty="0" smtClean="0"/>
              <a:t>Оқушыларға Ахмет Байтұрсынұлының өмірбаянын толық түсіндіру әрі жаңа сабақты баяндау</a:t>
            </a:r>
            <a:endParaRPr lang="ru-RU" b="1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Ахмет Байтұрсыновтың өмірі мен шығармашылығы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269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7" y="4372168"/>
            <a:ext cx="8496944" cy="1143000"/>
          </a:xfrm>
        </p:spPr>
        <p:txBody>
          <a:bodyPr/>
          <a:lstStyle/>
          <a:p>
            <a:pPr marL="0" indent="0">
              <a:buNone/>
            </a:pP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Ахмет Байтұрсынұлы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-1872</a:t>
            </a:r>
            <a:r>
              <a:rPr lang="kk-KZ" sz="2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0" dirty="0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en-US" sz="2000" b="0" dirty="0" smtClean="0"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қыркүйекте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қазіргі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Қостанай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облысы,Жангелді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ауданы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Сарытүбек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ауылында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дүниеге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келген.Қазақтың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ақыны,әдебиет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зерттеуші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 err="1" smtClean="0">
                <a:latin typeface="Times New Roman" pitchFamily="18" charset="0"/>
                <a:cs typeface="Times New Roman" pitchFamily="18" charset="0"/>
              </a:rPr>
              <a:t>ғалым,түркітанушы,публицист,педагог,аудармашы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476672"/>
            <a:ext cx="3960440" cy="3730203"/>
          </a:xfrm>
        </p:spPr>
      </p:pic>
    </p:spTree>
    <p:extLst>
      <p:ext uri="{BB962C8B-B14F-4D97-AF65-F5344CB8AC3E}">
        <p14:creationId xmlns:p14="http://schemas.microsoft.com/office/powerpoint/2010/main" val="65405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87624" y="764704"/>
            <a:ext cx="6400800" cy="5505792"/>
          </a:xfrm>
        </p:spPr>
        <p:txBody>
          <a:bodyPr>
            <a:normAutofit/>
          </a:bodyPr>
          <a:lstStyle/>
          <a:p>
            <a:r>
              <a:rPr lang="kk-KZ" dirty="0" smtClean="0"/>
              <a:t>Арған тайпасының шашақ руынан шыққан.</a:t>
            </a:r>
          </a:p>
          <a:p>
            <a:r>
              <a:rPr lang="kk-KZ" dirty="0" smtClean="0"/>
              <a:t>Атасы Шошақ оның немересі Ахмет өмірге келгенде ауыл ақсақалдарынан бата алып,азан шақырып атын қойған.</a:t>
            </a:r>
          </a:p>
          <a:p>
            <a:r>
              <a:rPr lang="kk-KZ" dirty="0" smtClean="0"/>
              <a:t>Торғайдағы </a:t>
            </a:r>
            <a:r>
              <a:rPr lang="en-US" dirty="0" smtClean="0"/>
              <a:t>2 </a:t>
            </a:r>
            <a:r>
              <a:rPr lang="kk-KZ" dirty="0" smtClean="0"/>
              <a:t>сыныптық орыс</a:t>
            </a:r>
            <a:r>
              <a:rPr lang="en-US" dirty="0" smtClean="0"/>
              <a:t>-</a:t>
            </a:r>
            <a:r>
              <a:rPr lang="kk-KZ" dirty="0" smtClean="0"/>
              <a:t>қазақ мектебін бітіріп шығады</a:t>
            </a:r>
          </a:p>
          <a:p>
            <a:r>
              <a:rPr lang="kk-KZ" dirty="0" smtClean="0"/>
              <a:t>Ахмет Байтұрсынұлының саяси қызмет жолына түсуі </a:t>
            </a:r>
            <a:r>
              <a:rPr lang="en-US" dirty="0" smtClean="0"/>
              <a:t>1905</a:t>
            </a:r>
            <a:r>
              <a:rPr lang="ru-RU" dirty="0" smtClean="0"/>
              <a:t>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басталды</a:t>
            </a:r>
            <a:r>
              <a:rPr lang="ru-RU" dirty="0" smtClean="0"/>
              <a:t>.</a:t>
            </a:r>
          </a:p>
          <a:p>
            <a:r>
              <a:rPr lang="kk-KZ" dirty="0" smtClean="0"/>
              <a:t>Көптеген шығармалары газет,журнал беттеріне басылып шығады.</a:t>
            </a:r>
          </a:p>
          <a:p>
            <a:r>
              <a:rPr lang="kk-KZ" dirty="0" smtClean="0"/>
              <a:t>Кеңес үкіметінің басшылығына қарсы шыққан соң,</a:t>
            </a:r>
            <a:r>
              <a:rPr lang="en-US" dirty="0" smtClean="0"/>
              <a:t>1909</a:t>
            </a:r>
            <a:r>
              <a:rPr lang="ru-RU" dirty="0" smtClean="0"/>
              <a:t> </a:t>
            </a:r>
            <a:r>
              <a:rPr lang="kk-KZ" dirty="0" smtClean="0"/>
              <a:t>жылы губернатор Тройницкийдің бұйрығымен тұтқындалып,Семей түрмесіне жабылады.</a:t>
            </a:r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72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649808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err="1"/>
              <a:t>Жалпы</a:t>
            </a:r>
            <a:r>
              <a:rPr lang="ru-RU" sz="2000" dirty="0"/>
              <a:t>, 1915 </a:t>
            </a:r>
            <a:r>
              <a:rPr lang="ru-RU" sz="2000" dirty="0" err="1"/>
              <a:t>жылға</a:t>
            </a:r>
            <a:r>
              <a:rPr lang="ru-RU" sz="2000" dirty="0"/>
              <a:t> </a:t>
            </a:r>
            <a:r>
              <a:rPr lang="ru-RU" sz="2000" dirty="0" err="1"/>
              <a:t>дейін</a:t>
            </a:r>
            <a:r>
              <a:rPr lang="ru-RU" sz="2000" dirty="0"/>
              <a:t> </a:t>
            </a:r>
            <a:r>
              <a:rPr lang="ru-RU" sz="2000" dirty="0" err="1"/>
              <a:t>әлеуметтік</a:t>
            </a:r>
            <a:r>
              <a:rPr lang="ru-RU" sz="2000" dirty="0"/>
              <a:t> </a:t>
            </a:r>
            <a:r>
              <a:rPr lang="ru-RU" sz="2000" dirty="0" err="1"/>
              <a:t>ахуалды</a:t>
            </a:r>
            <a:r>
              <a:rPr lang="ru-RU" sz="2000" dirty="0"/>
              <a:t> </a:t>
            </a:r>
            <a:r>
              <a:rPr lang="ru-RU" sz="2000" dirty="0" err="1"/>
              <a:t>баяндаған</a:t>
            </a:r>
            <a:r>
              <a:rPr lang="ru-RU" sz="2000" dirty="0"/>
              <a:t> цензура </a:t>
            </a:r>
            <a:r>
              <a:rPr lang="ru-RU" sz="2000" dirty="0" err="1"/>
              <a:t>көтермейтін</a:t>
            </a:r>
            <a:r>
              <a:rPr lang="ru-RU" sz="2000" dirty="0"/>
              <a:t> </a:t>
            </a:r>
            <a:r>
              <a:rPr lang="ru-RU" sz="2000" dirty="0" err="1"/>
              <a:t>мақалалар</a:t>
            </a:r>
            <a:r>
              <a:rPr lang="ru-RU" sz="2000" dirty="0"/>
              <a:t> </a:t>
            </a:r>
            <a:r>
              <a:rPr lang="ru-RU" sz="2000" dirty="0" err="1"/>
              <a:t>жариялағаны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Ахмет</a:t>
            </a:r>
            <a:r>
              <a:rPr lang="ru-RU" sz="2000" dirty="0"/>
              <a:t> </a:t>
            </a:r>
            <a:r>
              <a:rPr lang="ru-RU" sz="2000" dirty="0" err="1"/>
              <a:t>Байтұрсыновқа</a:t>
            </a:r>
            <a:r>
              <a:rPr lang="ru-RU" sz="2000" dirty="0"/>
              <a:t> </a:t>
            </a:r>
            <a:r>
              <a:rPr lang="ru-RU" sz="2000" dirty="0" err="1"/>
              <a:t>бірнеше</a:t>
            </a:r>
            <a:r>
              <a:rPr lang="ru-RU" sz="2000" dirty="0"/>
              <a:t> </a:t>
            </a:r>
            <a:r>
              <a:rPr lang="ru-RU" sz="2000" dirty="0" err="1"/>
              <a:t>рет</a:t>
            </a:r>
            <a:r>
              <a:rPr lang="ru-RU" sz="2000" dirty="0"/>
              <a:t> </a:t>
            </a:r>
            <a:r>
              <a:rPr lang="ru-RU" sz="2000" dirty="0" err="1"/>
              <a:t>айыппұл</a:t>
            </a:r>
            <a:r>
              <a:rPr lang="ru-RU" sz="2000" dirty="0"/>
              <a:t> </a:t>
            </a:r>
            <a:r>
              <a:rPr lang="ru-RU" sz="2000" dirty="0" err="1"/>
              <a:t>салынды</a:t>
            </a:r>
            <a:r>
              <a:rPr lang="ru-RU" sz="2000" dirty="0"/>
              <a:t>. </a:t>
            </a:r>
            <a:r>
              <a:rPr lang="ru-RU" sz="2000" dirty="0" err="1"/>
              <a:t>Абақтыға</a:t>
            </a:r>
            <a:r>
              <a:rPr lang="ru-RU" sz="2000" dirty="0"/>
              <a:t>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рет</a:t>
            </a:r>
            <a:r>
              <a:rPr lang="ru-RU" sz="2000" dirty="0"/>
              <a:t> </a:t>
            </a:r>
            <a:r>
              <a:rPr lang="ru-RU" sz="2000" dirty="0" err="1"/>
              <a:t>қамалды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Байтұрсынұлы</a:t>
            </a:r>
            <a:r>
              <a:rPr lang="ru-RU" sz="2000" dirty="0"/>
              <a:t> </a:t>
            </a:r>
            <a:r>
              <a:rPr lang="ru-RU" sz="2000" dirty="0" err="1"/>
              <a:t>өмірінің</a:t>
            </a:r>
            <a:r>
              <a:rPr lang="ru-RU" sz="2000" dirty="0"/>
              <a:t> </a:t>
            </a:r>
            <a:r>
              <a:rPr lang="ru-RU" sz="2000" dirty="0" err="1"/>
              <a:t>Орынбордағы</a:t>
            </a:r>
            <a:r>
              <a:rPr lang="ru-RU" sz="2000" dirty="0"/>
              <a:t> </a:t>
            </a:r>
            <a:r>
              <a:rPr lang="ru-RU" sz="2000" dirty="0" err="1"/>
              <a:t>кезеңі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қоғамдық-саяси</a:t>
            </a:r>
            <a:r>
              <a:rPr lang="ru-RU" sz="2000" dirty="0"/>
              <a:t> </a:t>
            </a:r>
            <a:r>
              <a:rPr lang="ru-RU" sz="2000" dirty="0" err="1"/>
              <a:t>қызметінің</a:t>
            </a:r>
            <a:r>
              <a:rPr lang="ru-RU" sz="2000" dirty="0"/>
              <a:t> аса </a:t>
            </a:r>
            <a:r>
              <a:rPr lang="ru-RU" sz="2000" dirty="0" err="1"/>
              <a:t>құнарлы</a:t>
            </a:r>
            <a:r>
              <a:rPr lang="ru-RU" sz="2000" dirty="0"/>
              <a:t> </a:t>
            </a:r>
            <a:r>
              <a:rPr lang="ru-RU" sz="2000" dirty="0" err="1"/>
              <a:t>шағы</a:t>
            </a:r>
            <a:r>
              <a:rPr lang="ru-RU" sz="2000" dirty="0"/>
              <a:t> </a:t>
            </a:r>
            <a:r>
              <a:rPr lang="ru-RU" sz="2000" dirty="0" err="1" smtClean="0"/>
              <a:t>болды</a:t>
            </a:r>
            <a:r>
              <a:rPr lang="ru-RU" sz="2000" dirty="0" smtClean="0"/>
              <a:t>.</a:t>
            </a:r>
          </a:p>
          <a:p>
            <a:r>
              <a:rPr lang="ru-RU" sz="2000" dirty="0" err="1"/>
              <a:t>Ол</a:t>
            </a:r>
            <a:r>
              <a:rPr lang="ru-RU" sz="2000" dirty="0"/>
              <a:t> осы </a:t>
            </a:r>
            <a:r>
              <a:rPr lang="ru-RU" sz="2000" dirty="0" err="1"/>
              <a:t>қалада</a:t>
            </a:r>
            <a:r>
              <a:rPr lang="ru-RU" sz="2000" dirty="0"/>
              <a:t> </a:t>
            </a:r>
            <a:r>
              <a:rPr lang="ru-RU" sz="2000" dirty="0" err="1"/>
              <a:t>өзінің</a:t>
            </a:r>
            <a:r>
              <a:rPr lang="ru-RU" sz="2000" dirty="0"/>
              <a:t> </a:t>
            </a:r>
            <a:r>
              <a:rPr lang="ru-RU" sz="2000" dirty="0" err="1"/>
              <a:t>ең</a:t>
            </a:r>
            <a:r>
              <a:rPr lang="ru-RU" sz="2000" dirty="0"/>
              <a:t> </a:t>
            </a:r>
            <a:r>
              <a:rPr lang="ru-RU" sz="2000" dirty="0" err="1"/>
              <a:t>жақын</a:t>
            </a:r>
            <a:r>
              <a:rPr lang="ru-RU" sz="2000" dirty="0"/>
              <a:t> </a:t>
            </a:r>
            <a:r>
              <a:rPr lang="ru-RU" sz="2000" dirty="0" err="1"/>
              <a:t>сенімді</a:t>
            </a:r>
            <a:r>
              <a:rPr lang="ru-RU" sz="2000" dirty="0"/>
              <a:t> </a:t>
            </a:r>
            <a:r>
              <a:rPr lang="ru-RU" sz="2000" dirty="0" err="1"/>
              <a:t>достары</a:t>
            </a:r>
            <a:r>
              <a:rPr lang="ru-RU" sz="2000" dirty="0"/>
              <a:t> – </a:t>
            </a:r>
            <a:r>
              <a:rPr lang="ru-RU" sz="2000" dirty="0" err="1"/>
              <a:t>Әлихан</a:t>
            </a:r>
            <a:r>
              <a:rPr lang="ru-RU" sz="2000" dirty="0"/>
              <a:t> </a:t>
            </a:r>
            <a:r>
              <a:rPr lang="ru-RU" sz="2000" dirty="0" err="1"/>
              <a:t>Бөкейханов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Міржақып</a:t>
            </a:r>
            <a:r>
              <a:rPr lang="ru-RU" sz="2000" dirty="0"/>
              <a:t> </a:t>
            </a:r>
            <a:r>
              <a:rPr lang="ru-RU" sz="2000" dirty="0" err="1"/>
              <a:t>Дулатовпен</a:t>
            </a:r>
            <a:r>
              <a:rPr lang="ru-RU" sz="2000" dirty="0"/>
              <a:t> </a:t>
            </a:r>
            <a:r>
              <a:rPr lang="ru-RU" sz="2000" dirty="0" err="1"/>
              <a:t>бірігіп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қалың</a:t>
            </a:r>
            <a:r>
              <a:rPr lang="ru-RU" sz="2000" dirty="0"/>
              <a:t> </a:t>
            </a:r>
            <a:r>
              <a:rPr lang="ru-RU" sz="2000" dirty="0" err="1"/>
              <a:t>қазақ</a:t>
            </a:r>
            <a:r>
              <a:rPr lang="ru-RU" sz="2000" dirty="0"/>
              <a:t> </a:t>
            </a:r>
            <a:r>
              <a:rPr lang="ru-RU" sz="2000" dirty="0" err="1"/>
              <a:t>зиялыларының</a:t>
            </a:r>
            <a:r>
              <a:rPr lang="ru-RU" sz="2000" dirty="0"/>
              <a:t> </a:t>
            </a:r>
            <a:r>
              <a:rPr lang="ru-RU" sz="2000" dirty="0" err="1"/>
              <a:t>қолдауына</a:t>
            </a:r>
            <a:r>
              <a:rPr lang="ru-RU" sz="2000" dirty="0"/>
              <a:t> </a:t>
            </a:r>
            <a:r>
              <a:rPr lang="ru-RU" sz="2000" dirty="0" err="1"/>
              <a:t>сүйеніп</a:t>
            </a:r>
            <a:r>
              <a:rPr lang="ru-RU" sz="2000" dirty="0"/>
              <a:t>, </a:t>
            </a:r>
            <a:r>
              <a:rPr lang="ru-RU" sz="2000" dirty="0" err="1"/>
              <a:t>тұңғыш</a:t>
            </a:r>
            <a:r>
              <a:rPr lang="ru-RU" sz="2000" dirty="0"/>
              <a:t> </a:t>
            </a:r>
            <a:r>
              <a:rPr lang="ru-RU" sz="2000" dirty="0" err="1"/>
              <a:t>жалпыұлттық</a:t>
            </a:r>
            <a:r>
              <a:rPr lang="ru-RU" sz="2000" dirty="0"/>
              <a:t> "</a:t>
            </a:r>
            <a:r>
              <a:rPr lang="ru-RU" sz="2000" dirty="0" err="1"/>
              <a:t>Қазақ</a:t>
            </a:r>
            <a:r>
              <a:rPr lang="ru-RU" sz="2000" dirty="0"/>
              <a:t>" </a:t>
            </a:r>
            <a:r>
              <a:rPr lang="ru-RU" sz="2000" dirty="0" err="1"/>
              <a:t>газетін</a:t>
            </a:r>
            <a:r>
              <a:rPr lang="ru-RU" sz="2000" dirty="0"/>
              <a:t> </a:t>
            </a:r>
            <a:r>
              <a:rPr lang="ru-RU" sz="2000" dirty="0" err="1"/>
              <a:t>шығарып</a:t>
            </a:r>
            <a:r>
              <a:rPr lang="ru-RU" sz="2000" dirty="0"/>
              <a:t> </a:t>
            </a:r>
            <a:r>
              <a:rPr lang="ru-RU" sz="2000" dirty="0" err="1"/>
              <a:t>тұрды</a:t>
            </a:r>
            <a:r>
              <a:rPr lang="ru-RU" sz="2000" dirty="0"/>
              <a:t>. </a:t>
            </a:r>
            <a:r>
              <a:rPr lang="ru-RU" sz="2000" dirty="0" err="1"/>
              <a:t>Алдымен</a:t>
            </a:r>
            <a:r>
              <a:rPr lang="ru-RU" sz="2000" dirty="0"/>
              <a:t> Абай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көлемді</a:t>
            </a:r>
            <a:r>
              <a:rPr lang="ru-RU" sz="2000" dirty="0"/>
              <a:t> </a:t>
            </a:r>
            <a:r>
              <a:rPr lang="ru-RU" sz="2000" dirty="0" err="1"/>
              <a:t>мақала</a:t>
            </a:r>
            <a:r>
              <a:rPr lang="ru-RU" sz="2000" dirty="0"/>
              <a:t> </a:t>
            </a:r>
            <a:r>
              <a:rPr lang="ru-RU" sz="2000" dirty="0" err="1"/>
              <a:t>жариялады</a:t>
            </a:r>
            <a:r>
              <a:rPr lang="ru-RU" sz="2000" dirty="0" smtClean="0"/>
              <a:t>.</a:t>
            </a:r>
          </a:p>
          <a:p>
            <a:pPr fontAlgn="base"/>
            <a:r>
              <a:rPr lang="ru-RU" sz="2000" dirty="0" err="1"/>
              <a:t>Ахмет</a:t>
            </a:r>
            <a:r>
              <a:rPr lang="ru-RU" sz="2000" dirty="0"/>
              <a:t> </a:t>
            </a:r>
            <a:r>
              <a:rPr lang="ru-RU" sz="2000" dirty="0" err="1"/>
              <a:t>Байтұрсынұлы</a:t>
            </a:r>
            <a:r>
              <a:rPr lang="ru-RU" sz="2000" dirty="0"/>
              <a:t> "</a:t>
            </a:r>
            <a:r>
              <a:rPr lang="ru-RU" sz="2000" dirty="0" err="1"/>
              <a:t>Қазақ</a:t>
            </a:r>
            <a:r>
              <a:rPr lang="ru-RU" sz="2000" dirty="0"/>
              <a:t>" </a:t>
            </a:r>
            <a:r>
              <a:rPr lang="ru-RU" sz="2000" dirty="0" err="1"/>
              <a:t>газетінің</a:t>
            </a:r>
            <a:r>
              <a:rPr lang="ru-RU" sz="2000" dirty="0"/>
              <a:t> </a:t>
            </a:r>
            <a:r>
              <a:rPr lang="ru-RU" sz="2000" dirty="0" err="1"/>
              <a:t>бірінші</a:t>
            </a:r>
            <a:r>
              <a:rPr lang="ru-RU" sz="2000" dirty="0"/>
              <a:t> </a:t>
            </a:r>
            <a:r>
              <a:rPr lang="ru-RU" sz="2000" dirty="0" err="1"/>
              <a:t>санындағы</a:t>
            </a:r>
            <a:r>
              <a:rPr lang="ru-RU" sz="2000" dirty="0"/>
              <a:t> </a:t>
            </a:r>
            <a:r>
              <a:rPr lang="ru-RU" sz="2000" dirty="0" err="1"/>
              <a:t>халыққа</a:t>
            </a:r>
            <a:r>
              <a:rPr lang="ru-RU" sz="2000" dirty="0"/>
              <a:t> </a:t>
            </a:r>
            <a:r>
              <a:rPr lang="ru-RU" sz="2000" dirty="0" err="1"/>
              <a:t>арнауын</a:t>
            </a:r>
            <a:r>
              <a:rPr lang="ru-RU" sz="2000" dirty="0"/>
              <a:t> </a:t>
            </a:r>
            <a:r>
              <a:rPr lang="ru-RU" sz="2000" dirty="0" err="1"/>
              <a:t>былай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аяқтады</a:t>
            </a:r>
            <a:r>
              <a:rPr lang="ru-RU" sz="2000" dirty="0" smtClean="0"/>
              <a:t>:"</a:t>
            </a:r>
            <a:r>
              <a:rPr lang="ru-RU" sz="2000" dirty="0" err="1"/>
              <a:t>Аталы</a:t>
            </a:r>
            <a:r>
              <a:rPr lang="ru-RU" sz="2000" dirty="0"/>
              <a:t> </a:t>
            </a:r>
            <a:r>
              <a:rPr lang="ru-RU" sz="2000" dirty="0" err="1"/>
              <a:t>жұртымыздың</a:t>
            </a:r>
            <a:r>
              <a:rPr lang="ru-RU" sz="2000" dirty="0"/>
              <a:t>, </a:t>
            </a:r>
            <a:r>
              <a:rPr lang="ru-RU" sz="2000" dirty="0" err="1"/>
              <a:t>адуынды</a:t>
            </a:r>
            <a:r>
              <a:rPr lang="ru-RU" sz="2000" dirty="0"/>
              <a:t> </a:t>
            </a:r>
            <a:r>
              <a:rPr lang="ru-RU" sz="2000" dirty="0" err="1"/>
              <a:t>ұлтымыздың</a:t>
            </a:r>
            <a:r>
              <a:rPr lang="ru-RU" sz="2000" dirty="0"/>
              <a:t> </a:t>
            </a:r>
            <a:r>
              <a:rPr lang="ru-RU" sz="2000" dirty="0" err="1"/>
              <a:t>аруақты</a:t>
            </a:r>
            <a:r>
              <a:rPr lang="ru-RU" sz="2000" dirty="0"/>
              <a:t> </a:t>
            </a:r>
            <a:r>
              <a:rPr lang="ru-RU" sz="2000" dirty="0" err="1"/>
              <a:t>аты</a:t>
            </a:r>
            <a:r>
              <a:rPr lang="ru-RU" sz="2000" dirty="0"/>
              <a:t>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газетіміздің</a:t>
            </a:r>
            <a:r>
              <a:rPr lang="ru-RU" sz="2000" dirty="0"/>
              <a:t> </a:t>
            </a:r>
            <a:r>
              <a:rPr lang="ru-RU" sz="2000" dirty="0" err="1"/>
              <a:t>есімін</a:t>
            </a:r>
            <a:r>
              <a:rPr lang="ru-RU" sz="2000" dirty="0"/>
              <a:t> "</a:t>
            </a:r>
            <a:r>
              <a:rPr lang="ru-RU" sz="2000" dirty="0" err="1"/>
              <a:t>Қазақ</a:t>
            </a:r>
            <a:r>
              <a:rPr lang="ru-RU" sz="2000" dirty="0"/>
              <a:t>" </a:t>
            </a:r>
            <a:r>
              <a:rPr lang="ru-RU" sz="2000" dirty="0" err="1"/>
              <a:t>деп</a:t>
            </a:r>
            <a:r>
              <a:rPr lang="ru-RU" sz="2000" dirty="0"/>
              <a:t> </a:t>
            </a:r>
            <a:r>
              <a:rPr lang="ru-RU" sz="2000" dirty="0" err="1"/>
              <a:t>қойдық</a:t>
            </a:r>
            <a:r>
              <a:rPr lang="ru-RU" sz="2000" dirty="0"/>
              <a:t>. </a:t>
            </a:r>
            <a:r>
              <a:rPr lang="ru-RU" sz="2000" dirty="0" err="1"/>
              <a:t>Ұлт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күштің</a:t>
            </a:r>
            <a:r>
              <a:rPr lang="ru-RU" sz="2000" dirty="0"/>
              <a:t> </a:t>
            </a:r>
            <a:r>
              <a:rPr lang="ru-RU" sz="2000" dirty="0" err="1"/>
              <a:t>ұлғаюына</a:t>
            </a:r>
            <a:r>
              <a:rPr lang="ru-RU" sz="2000" dirty="0"/>
              <a:t> </a:t>
            </a:r>
            <a:r>
              <a:rPr lang="ru-RU" sz="2000" dirty="0" err="1"/>
              <a:t>күшін</a:t>
            </a:r>
            <a:r>
              <a:rPr lang="ru-RU" sz="2000" dirty="0"/>
              <a:t> </a:t>
            </a:r>
            <a:r>
              <a:rPr lang="ru-RU" sz="2000" dirty="0" err="1"/>
              <a:t>қосып</a:t>
            </a:r>
            <a:r>
              <a:rPr lang="ru-RU" sz="2000" dirty="0"/>
              <a:t>, </a:t>
            </a:r>
            <a:r>
              <a:rPr lang="ru-RU" sz="2000" dirty="0" err="1"/>
              <a:t>көмектесе</a:t>
            </a:r>
            <a:r>
              <a:rPr lang="ru-RU" sz="2000" dirty="0"/>
              <a:t>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қазақ</a:t>
            </a:r>
            <a:r>
              <a:rPr lang="ru-RU" sz="2000" dirty="0"/>
              <a:t> </a:t>
            </a:r>
            <a:r>
              <a:rPr lang="ru-RU" sz="2000" dirty="0" err="1"/>
              <a:t>баласына</a:t>
            </a:r>
            <a:r>
              <a:rPr lang="ru-RU" sz="2000" dirty="0"/>
              <a:t> </a:t>
            </a:r>
            <a:r>
              <a:rPr lang="ru-RU" sz="2000" dirty="0" err="1"/>
              <a:t>міндет</a:t>
            </a:r>
            <a:r>
              <a:rPr lang="ru-RU" sz="2000" dirty="0"/>
              <a:t>. </a:t>
            </a:r>
            <a:r>
              <a:rPr lang="ru-RU" sz="2000" dirty="0" err="1"/>
              <a:t>Қызмет</a:t>
            </a:r>
            <a:r>
              <a:rPr lang="ru-RU" sz="2000" dirty="0"/>
              <a:t> </a:t>
            </a:r>
            <a:r>
              <a:rPr lang="ru-RU" sz="2000" dirty="0" err="1"/>
              <a:t>етем</a:t>
            </a:r>
            <a:r>
              <a:rPr lang="ru-RU" sz="2000" dirty="0"/>
              <a:t> </a:t>
            </a:r>
            <a:r>
              <a:rPr lang="ru-RU" sz="2000" dirty="0" err="1"/>
              <a:t>десеңдер</a:t>
            </a:r>
            <a:r>
              <a:rPr lang="ru-RU" sz="2000" dirty="0"/>
              <a:t>, </a:t>
            </a:r>
            <a:r>
              <a:rPr lang="ru-RU" sz="2000" dirty="0" err="1"/>
              <a:t>азаматтықтың</a:t>
            </a:r>
            <a:r>
              <a:rPr lang="ru-RU" sz="2000" dirty="0"/>
              <a:t> </a:t>
            </a:r>
            <a:r>
              <a:rPr lang="ru-RU" sz="2000" dirty="0" err="1"/>
              <a:t>зор</a:t>
            </a:r>
            <a:r>
              <a:rPr lang="ru-RU" sz="2000" dirty="0"/>
              <a:t> </a:t>
            </a:r>
            <a:r>
              <a:rPr lang="ru-RU" sz="2000" dirty="0" err="1"/>
              <a:t>жолының</a:t>
            </a:r>
            <a:r>
              <a:rPr lang="ru-RU" sz="2000" dirty="0"/>
              <a:t> </a:t>
            </a:r>
            <a:r>
              <a:rPr lang="ru-RU" sz="2000" dirty="0" err="1"/>
              <a:t>бірі</a:t>
            </a:r>
            <a:r>
              <a:rPr lang="ru-RU" sz="2000" dirty="0"/>
              <a:t> осы".</a:t>
            </a:r>
          </a:p>
          <a:p>
            <a:pPr marL="4572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9305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86583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Ахмет</a:t>
            </a:r>
            <a:r>
              <a:rPr lang="ru-RU" dirty="0"/>
              <a:t> </a:t>
            </a:r>
            <a:r>
              <a:rPr lang="ru-RU" dirty="0" err="1"/>
              <a:t>Байтұрсынұлы</a:t>
            </a:r>
            <a:r>
              <a:rPr lang="ru-RU" dirty="0"/>
              <a:t> </a:t>
            </a:r>
            <a:r>
              <a:rPr lang="ru-RU" dirty="0" err="1"/>
              <a:t>Алаш</a:t>
            </a:r>
            <a:r>
              <a:rPr lang="ru-RU" dirty="0"/>
              <a:t> </a:t>
            </a:r>
            <a:r>
              <a:rPr lang="ru-RU" dirty="0" err="1"/>
              <a:t>партиясы</a:t>
            </a:r>
            <a:r>
              <a:rPr lang="ru-RU" dirty="0"/>
              <a:t> </a:t>
            </a:r>
            <a:r>
              <a:rPr lang="ru-RU" dirty="0" err="1"/>
              <a:t>бағдарламасын</a:t>
            </a:r>
            <a:r>
              <a:rPr lang="ru-RU" dirty="0"/>
              <a:t> </a:t>
            </a:r>
            <a:r>
              <a:rPr lang="ru-RU" dirty="0" err="1"/>
              <a:t>даярлаған</a:t>
            </a:r>
            <a:r>
              <a:rPr lang="ru-RU" dirty="0"/>
              <a:t> </a:t>
            </a:r>
            <a:r>
              <a:rPr lang="ru-RU" dirty="0" err="1"/>
              <a:t>шағын</a:t>
            </a:r>
            <a:r>
              <a:rPr lang="ru-RU" dirty="0"/>
              <a:t>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құрамында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 smtClean="0"/>
              <a:t>;</a:t>
            </a:r>
          </a:p>
          <a:p>
            <a:r>
              <a:rPr lang="ru-RU" dirty="0" err="1"/>
              <a:t>Алаш</a:t>
            </a:r>
            <a:r>
              <a:rPr lang="ru-RU" dirty="0"/>
              <a:t> Орда </a:t>
            </a:r>
            <a:r>
              <a:rPr lang="ru-RU" dirty="0" err="1"/>
              <a:t>құрамын</a:t>
            </a:r>
            <a:r>
              <a:rPr lang="ru-RU" dirty="0"/>
              <a:t> </a:t>
            </a:r>
            <a:r>
              <a:rPr lang="ru-RU" dirty="0" err="1"/>
              <a:t>бекіткен</a:t>
            </a:r>
            <a:r>
              <a:rPr lang="ru-RU" dirty="0"/>
              <a:t> 2-жалпықазақ </a:t>
            </a:r>
            <a:r>
              <a:rPr lang="ru-RU" dirty="0" err="1"/>
              <a:t>съезі</a:t>
            </a:r>
            <a:r>
              <a:rPr lang="ru-RU" dirty="0"/>
              <a:t> </a:t>
            </a:r>
            <a:r>
              <a:rPr lang="ru-RU" dirty="0" err="1"/>
              <a:t>Оқу-ағарту</a:t>
            </a:r>
            <a:r>
              <a:rPr lang="ru-RU" dirty="0"/>
              <a:t> </a:t>
            </a:r>
            <a:r>
              <a:rPr lang="ru-RU" dirty="0" err="1"/>
              <a:t>комиссиясын</a:t>
            </a:r>
            <a:r>
              <a:rPr lang="ru-RU" dirty="0"/>
              <a:t> </a:t>
            </a:r>
            <a:r>
              <a:rPr lang="ru-RU" dirty="0" err="1"/>
              <a:t>құрып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төрағасы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Байтұрсынұлын</a:t>
            </a:r>
            <a:r>
              <a:rPr lang="ru-RU" dirty="0"/>
              <a:t> </a:t>
            </a:r>
            <a:r>
              <a:rPr lang="ru-RU" dirty="0" err="1"/>
              <a:t>бекіткен</a:t>
            </a:r>
            <a:r>
              <a:rPr lang="ru-RU" dirty="0" smtClean="0"/>
              <a:t>;</a:t>
            </a:r>
          </a:p>
          <a:p>
            <a:r>
              <a:rPr lang="ru-RU" dirty="0"/>
              <a:t>1919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наурызда</a:t>
            </a:r>
            <a:r>
              <a:rPr lang="ru-RU" dirty="0"/>
              <a:t> </a:t>
            </a:r>
            <a:r>
              <a:rPr lang="ru-RU" dirty="0" err="1"/>
              <a:t>Ахмет</a:t>
            </a:r>
            <a:r>
              <a:rPr lang="ru-RU" dirty="0"/>
              <a:t> </a:t>
            </a:r>
            <a:r>
              <a:rPr lang="ru-RU" dirty="0" err="1"/>
              <a:t>Байтұрсынұлы</a:t>
            </a:r>
            <a:r>
              <a:rPr lang="ru-RU" dirty="0"/>
              <a:t> </a:t>
            </a:r>
            <a:r>
              <a:rPr lang="ru-RU" dirty="0" err="1"/>
              <a:t>Алашорда</a:t>
            </a:r>
            <a:r>
              <a:rPr lang="ru-RU" dirty="0"/>
              <a:t>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атынан</a:t>
            </a:r>
            <a:r>
              <a:rPr lang="ru-RU" dirty="0"/>
              <a:t> </a:t>
            </a:r>
            <a:r>
              <a:rPr lang="ru-RU" dirty="0" err="1"/>
              <a:t>Мәскеуге</a:t>
            </a:r>
            <a:r>
              <a:rPr lang="ru-RU" dirty="0"/>
              <a:t> </a:t>
            </a:r>
            <a:r>
              <a:rPr lang="ru-RU" dirty="0" err="1"/>
              <a:t>Кеңес</a:t>
            </a:r>
            <a:r>
              <a:rPr lang="ru-RU" dirty="0"/>
              <a:t> </a:t>
            </a:r>
            <a:r>
              <a:rPr lang="ru-RU" dirty="0" err="1"/>
              <a:t>үкіметімен</a:t>
            </a:r>
            <a:r>
              <a:rPr lang="ru-RU" dirty="0"/>
              <a:t> </a:t>
            </a:r>
            <a:r>
              <a:rPr lang="ru-RU" dirty="0" err="1"/>
              <a:t>келіссөзге</a:t>
            </a:r>
            <a:r>
              <a:rPr lang="ru-RU" dirty="0"/>
              <a:t> </a:t>
            </a:r>
            <a:r>
              <a:rPr lang="ru-RU" dirty="0" err="1"/>
              <a:t>аттанды</a:t>
            </a:r>
            <a:r>
              <a:rPr lang="ru-RU" dirty="0" smtClean="0"/>
              <a:t>;</a:t>
            </a:r>
          </a:p>
          <a:p>
            <a:r>
              <a:rPr lang="ru-RU" dirty="0" err="1"/>
              <a:t>Ахмет</a:t>
            </a:r>
            <a:r>
              <a:rPr lang="ru-RU" dirty="0"/>
              <a:t> </a:t>
            </a:r>
            <a:r>
              <a:rPr lang="ru-RU" dirty="0" err="1"/>
              <a:t>Байтұрсынұлы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Комиссарлар</a:t>
            </a:r>
            <a:r>
              <a:rPr lang="ru-RU" dirty="0"/>
              <a:t> </a:t>
            </a:r>
            <a:r>
              <a:rPr lang="ru-RU" dirty="0" err="1"/>
              <a:t>Кеңесі</a:t>
            </a:r>
            <a:r>
              <a:rPr lang="ru-RU" dirty="0"/>
              <a:t> мен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әскери-революциялық</a:t>
            </a:r>
            <a:r>
              <a:rPr lang="ru-RU" dirty="0"/>
              <a:t> </a:t>
            </a:r>
            <a:r>
              <a:rPr lang="ru-RU" dirty="0" err="1"/>
              <a:t>комитеті</a:t>
            </a:r>
            <a:r>
              <a:rPr lang="ru-RU" dirty="0"/>
              <a:t> </a:t>
            </a:r>
            <a:r>
              <a:rPr lang="ru-RU" dirty="0" err="1"/>
              <a:t>төрағасының</a:t>
            </a:r>
            <a:r>
              <a:rPr lang="ru-RU" dirty="0"/>
              <a:t> </a:t>
            </a:r>
            <a:r>
              <a:rPr lang="ru-RU" dirty="0" err="1"/>
              <a:t>орынбасары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тағайындалды</a:t>
            </a:r>
            <a:r>
              <a:rPr lang="ru-RU" dirty="0" smtClean="0"/>
              <a:t>;</a:t>
            </a:r>
          </a:p>
          <a:p>
            <a:r>
              <a:rPr lang="ru-RU" dirty="0" err="1"/>
              <a:t>Байтұрсыновтың</a:t>
            </a:r>
            <a:r>
              <a:rPr lang="ru-RU" dirty="0"/>
              <a:t> </a:t>
            </a:r>
            <a:r>
              <a:rPr lang="ru-RU" dirty="0" err="1"/>
              <a:t>ықпалымен</a:t>
            </a:r>
            <a:r>
              <a:rPr lang="ru-RU" dirty="0"/>
              <a:t> </a:t>
            </a:r>
            <a:r>
              <a:rPr lang="ru-RU" dirty="0" err="1"/>
              <a:t>Алашорда</a:t>
            </a:r>
            <a:r>
              <a:rPr lang="ru-RU" dirty="0"/>
              <a:t> </a:t>
            </a:r>
            <a:r>
              <a:rPr lang="ru-RU" dirty="0" err="1"/>
              <a:t>басшылары</a:t>
            </a:r>
            <a:r>
              <a:rPr lang="ru-RU" dirty="0"/>
              <a:t> мен </a:t>
            </a:r>
            <a:r>
              <a:rPr lang="ru-RU" dirty="0" err="1"/>
              <a:t>мүшелеріне</a:t>
            </a:r>
            <a:r>
              <a:rPr lang="ru-RU" dirty="0"/>
              <a:t> </a:t>
            </a:r>
            <a:r>
              <a:rPr lang="ru-RU" dirty="0" err="1"/>
              <a:t>Кеңес</a:t>
            </a:r>
            <a:r>
              <a:rPr lang="ru-RU" dirty="0"/>
              <a:t> </a:t>
            </a:r>
            <a:r>
              <a:rPr lang="ru-RU" dirty="0" err="1"/>
              <a:t>үкіметінің</a:t>
            </a:r>
            <a:r>
              <a:rPr lang="ru-RU" dirty="0"/>
              <a:t> </a:t>
            </a:r>
            <a:r>
              <a:rPr lang="ru-RU" dirty="0" err="1"/>
              <a:t>кешірімі</a:t>
            </a:r>
            <a:r>
              <a:rPr lang="ru-RU" dirty="0"/>
              <a:t> </a:t>
            </a:r>
            <a:r>
              <a:rPr lang="ru-RU" dirty="0" err="1"/>
              <a:t>жарияланды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Ахмет</a:t>
            </a:r>
            <a:r>
              <a:rPr lang="ru-RU" dirty="0"/>
              <a:t> </a:t>
            </a:r>
            <a:r>
              <a:rPr lang="ru-RU" dirty="0" err="1"/>
              <a:t>Байтұрсынұлы</a:t>
            </a:r>
            <a:r>
              <a:rPr lang="ru-RU" dirty="0"/>
              <a:t> 1920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тамызда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АКСР </a:t>
            </a:r>
            <a:r>
              <a:rPr lang="ru-RU" dirty="0" err="1"/>
              <a:t>үкіметінің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еніп</a:t>
            </a:r>
            <a:r>
              <a:rPr lang="ru-RU" dirty="0"/>
              <a:t>, 1920–1921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АКСР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ағарту</a:t>
            </a:r>
            <a:r>
              <a:rPr lang="ru-RU" dirty="0"/>
              <a:t> комиссары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атқарды</a:t>
            </a:r>
            <a:r>
              <a:rPr lang="ru-RU" dirty="0"/>
              <a:t>;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0248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6632"/>
            <a:ext cx="4608512" cy="3168351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3156466"/>
            <a:ext cx="5363691" cy="371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2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4752528" cy="324036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573016"/>
            <a:ext cx="504056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881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kk-KZ" dirty="0" smtClean="0"/>
              <a:t>Үйге тапсырма:Ахмет Байтұрсынұлының өлеңдерінен үзінді жаттау.Білімнің,оқудың пайдасы туралы парталастарыңмен сұхбат құруға дайындалу. </a:t>
            </a:r>
          </a:p>
          <a:p>
            <a:r>
              <a:rPr lang="kk-KZ" dirty="0" smtClean="0"/>
              <a:t>Рефлексия:Бір тілек</a:t>
            </a:r>
            <a:r>
              <a:rPr lang="en-US" dirty="0" smtClean="0"/>
              <a:t>-</a:t>
            </a:r>
            <a:r>
              <a:rPr lang="kk-KZ" dirty="0" smtClean="0"/>
              <a:t>бір жұлдыз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14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7137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6600" dirty="0" smtClean="0"/>
              <a:t>Слайд аяқталды.</a:t>
            </a:r>
            <a:r>
              <a:rPr lang="en-US" sz="6600" dirty="0" smtClean="0"/>
              <a:t> </a:t>
            </a:r>
            <a:r>
              <a:rPr lang="kk-KZ" sz="6000" dirty="0" smtClean="0"/>
              <a:t>Көргендеріңізге көп рахмет</a:t>
            </a:r>
            <a:r>
              <a:rPr lang="en-US" sz="6000" dirty="0" smtClean="0"/>
              <a:t>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261147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82</TotalTime>
  <Words>319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Ахмет Байтұрсыновтың өмірі мен шығармашылығы</vt:lpstr>
      <vt:lpstr>Ахмет Байтұрсынұлы-1872 жылы 5 қыркүйекте қазіргі Қостанай облысы,Жангелді ауданы Сарытүбек ауылында дүниеге келген.Қазақтың ақыны,әдебиет зерттеуші ғалым,түркітанушы,публицист,педагог,аудармашы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Ахмет Байтұрсыновтың өмірі мен шығармашылығы</dc:title>
  <dc:creator>2020-KAZ</dc:creator>
  <cp:lastModifiedBy>2020-KAZ</cp:lastModifiedBy>
  <cp:revision>8</cp:revision>
  <dcterms:created xsi:type="dcterms:W3CDTF">2020-04-23T12:27:20Z</dcterms:created>
  <dcterms:modified xsi:type="dcterms:W3CDTF">2020-04-23T13:56:23Z</dcterms:modified>
</cp:coreProperties>
</file>