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FEC22-31E0-4AE4-9278-FD5CA0C4DB0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EA19F-4EAF-448E-B256-739A34BCCC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0064" y="-214338"/>
            <a:ext cx="9644129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71604" y="3244334"/>
            <a:ext cx="6786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Қарсы мәндес сын есімдер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857232"/>
            <a:ext cx="30718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Қазақ тілі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mg2.freepng.ru/20180711/oyv/kisspng-last-bell-school-bell-academic-year-5b46c5d43f3872.8747374515313648202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290"/>
            <a:ext cx="142876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71736" y="2285992"/>
            <a:ext cx="321471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Тақырыбы: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1802" y="5357827"/>
            <a:ext cx="3143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   </a:t>
            </a:r>
            <a:r>
              <a:rPr lang="kk-KZ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“А” сынып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-214338"/>
            <a:ext cx="9644129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71604" y="2765522"/>
            <a:ext cx="64294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«Менің қиялымдағы ғарыш әлемі»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қарсы мәнді сын есімдерді пайдаланып,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шағын әңгіме жазыңдар.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6914" y="1928802"/>
            <a:ext cx="531017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Үйге тапсырма: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https://ds04.infourok.ru/uploads/ex/08cc/00074843-f52d90b4/hello_html_5ae1cf60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4286256"/>
            <a:ext cx="2428892" cy="1781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0064" y="-214338"/>
            <a:ext cx="9644129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sc0002.egindykol.aqmoedu.kz/arc/attach/49/317581/skachannye_fayly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4786322"/>
            <a:ext cx="1857388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1214423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мақсаты: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071538" y="2000240"/>
            <a:ext cx="742955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4.2.4.1 –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мəтіннің тақырыбы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мазмұнының өзара сəйкестігін анықтау жəне ондағы негізгі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ойды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тұжырымдау.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4.3.5.1 –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стилистикалық қателерді мұғалімінің көмегімен анықтап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түзету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жазба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жұмысын пунктуациялық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орфографиялық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грамматикалық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нормаларға сəйкес өз бетінше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редакциялау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644129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3107" y="2214554"/>
            <a:ext cx="46434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БАҒАЛАУ КРИТЕРИЙІ: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214414" y="3000372"/>
            <a:ext cx="67866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Қарсы мəнді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есімдерді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анықтайды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Мəтіннің тақырыбы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мазмұнының өзара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сəйкестігін анықтайды.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Рисунок 5" descr="http://sc0002.egindykol.aqmoedu.kz/arc/attach/49/317581/skachannye_fayly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929198"/>
            <a:ext cx="2000264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0064" y="-214338"/>
            <a:ext cx="9644129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1\AppData\Local\Microsoft\Windows\INetCache\Content.Word\IMG_20200419_1342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2071678"/>
            <a:ext cx="571504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0064" y="-214338"/>
            <a:ext cx="9644129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85786" y="2285992"/>
            <a:ext cx="757242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44-жаттығуды ашып,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мәтінмен танысайық.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Мәтіннің мазмұны мен тақырыбы сай келе ме?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Мәтін не туралы?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k-KZ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Бұрынғы адамдар нені болжаған?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Марс неліктен «Қызыл шар» деп аталды?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Осы сұрақтардың жауабын мәтіннен қарап көр. 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0064" y="-214338"/>
            <a:ext cx="9644129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285852" y="1071547"/>
            <a:ext cx="692948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45-жаттығу. 95</a:t>
            </a:r>
            <a:r>
              <a:rPr kumimoji="0" lang="kk-KZ" sz="2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бет.</a:t>
            </a: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Түсіп қалған сөздерді орнына қойып жазыңдар.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20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lang="kk-KZ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Өлеңдегі сын есімді тап.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Байқоңыр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мекені-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Қазақ жері                       </a:t>
            </a:r>
            <a:r>
              <a:rPr lang="kk-KZ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 жер саған жетеді, </a:t>
            </a: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Байқоңыр!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Овал 7"/>
          <p:cNvSpPr/>
          <p:nvPr/>
        </p:nvSpPr>
        <p:spPr>
          <a:xfrm>
            <a:off x="2071670" y="5357826"/>
            <a:ext cx="2071702" cy="7143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Байқоңыр</a:t>
            </a:r>
            <a:r>
              <a:rPr lang="kk-KZ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sp>
        <p:nvSpPr>
          <p:cNvPr id="9" name="Овал 8"/>
          <p:cNvSpPr/>
          <p:nvPr/>
        </p:nvSpPr>
        <p:spPr>
          <a:xfrm>
            <a:off x="4714876" y="5500702"/>
            <a:ext cx="2643206" cy="78581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Ғарышкерлер</a:t>
            </a:r>
            <a:endParaRPr lang="ru-RU" sz="2000" dirty="0"/>
          </a:p>
        </p:txBody>
      </p:sp>
      <p:sp>
        <p:nvSpPr>
          <p:cNvPr id="10" name="Овал 9"/>
          <p:cNvSpPr/>
          <p:nvPr/>
        </p:nvSpPr>
        <p:spPr>
          <a:xfrm>
            <a:off x="4000496" y="4643446"/>
            <a:ext cx="1785950" cy="78581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Ғажап</a:t>
            </a:r>
            <a:endParaRPr lang="ru-RU" sz="2000" dirty="0"/>
          </a:p>
        </p:txBody>
      </p:sp>
      <p:sp>
        <p:nvSpPr>
          <p:cNvPr id="11" name="Овал 10"/>
          <p:cNvSpPr/>
          <p:nvPr/>
        </p:nvSpPr>
        <p:spPr>
          <a:xfrm>
            <a:off x="5929322" y="4500570"/>
            <a:ext cx="1643074" cy="64294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жерім</a:t>
            </a:r>
            <a:r>
              <a:rPr lang="kk-KZ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428728" y="2786058"/>
            <a:ext cx="1214446" cy="214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714612" y="3000372"/>
            <a:ext cx="1214446" cy="214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3714752"/>
            <a:ext cx="1214446" cy="214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428728" y="3714752"/>
            <a:ext cx="1214446" cy="214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643042" y="4071942"/>
            <a:ext cx="60722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«Ғажап»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сөзіне қарсы мәндес сын есімді тауып көр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0064" y="-214338"/>
            <a:ext cx="9644129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4572000" y="3214686"/>
            <a:ext cx="3786214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2. Ақыл мақтанса, іс тындырыр,  ...... мақтанса , аяғын сындырар.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7224" y="3286124"/>
            <a:ext cx="3357586" cy="107157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Жақсы көмек етеді, ......   күліп кетеді.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2143116"/>
            <a:ext cx="6500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46 – жаттығу. Көп нүктенің орнына қарамен жазылған сөздерге қарсы мәнді сөздерді қойып жаз.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sc0002.egindykol.aqmoedu.kz/arc/attach/49/317581/skachannye_fayly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4929198"/>
            <a:ext cx="1857388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0064" y="-214338"/>
            <a:ext cx="10394228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1\AppData\Local\Microsoft\Windows\INetCache\Content.Word\IMG_20200419_1340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857364"/>
            <a:ext cx="571504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57224" y="928670"/>
            <a:ext cx="2000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47-жаттығу. 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5008" y="714356"/>
            <a:ext cx="42148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Берілген сын есімдердің                                          </a:t>
            </a: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жұптарын жаз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1/1579526921_30-6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0064" y="-214338"/>
            <a:ext cx="9644129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ds04.infourok.ru/uploads/ex/0325/0003e73c-16375e72/hello_html_65a0d3f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857364"/>
            <a:ext cx="5429288" cy="385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246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</dc:creator>
  <cp:lastModifiedBy>User1</cp:lastModifiedBy>
  <cp:revision>30</cp:revision>
  <dcterms:created xsi:type="dcterms:W3CDTF">2020-04-18T17:25:48Z</dcterms:created>
  <dcterms:modified xsi:type="dcterms:W3CDTF">2020-04-19T14:56:40Z</dcterms:modified>
</cp:coreProperties>
</file>