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EC22-31E0-4AE4-9278-FD5CA0C4DB0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A19F-4EAF-448E-B256-739A34BC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324433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Қарсы мәндес сын есімдер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857232"/>
            <a:ext cx="307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g2.freepng.ru/20180711/oyv/kisspng-last-bell-school-bell-academic-year-5b46c5d43f3872.874737451531364820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71736" y="2285992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5357827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</a:t>
            </a: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“А” сынып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2765522"/>
            <a:ext cx="642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«Менің қиялымдағы ғарыш әлемі»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қарсы мәнді сын есімдерді пайдаланып,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шағын әңгіме жазыңдар.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6914" y="1928802"/>
            <a:ext cx="53101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s://ds04.infourok.ru/uploads/ex/08cc/00074843-f52d90b4/hello_html_5ae1cf6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256"/>
            <a:ext cx="2428892" cy="178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c0002.egindykol.aqmoedu.kz/arc/attach/49/317581/skachannye_fayl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86322"/>
            <a:ext cx="185738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214423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2000240"/>
            <a:ext cx="7429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4.2.4.1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мəтіннің тақырыбы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мазмұнының өзара сəйкестігін анықтау жəне ондағы негізгі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ойды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тұжырымдау.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4.3.5.1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стилистикалық қателерді мұғалімінің көмегімен анықтап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түзету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жазба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жұмысын пунктуациялық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орфографиялық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грамматикалық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нормаларға сəйкес өз бетінше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редакциялау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7" y="2214554"/>
            <a:ext cx="46434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 КРИТЕРИЙІ: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3000372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Қарсы мəнді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есімдерді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анықтайды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Мəтіннің тақырыбы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мазмұнының өзара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сəйкестігін анықтайды.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http://sc0002.egindykol.aqmoedu.kz/arc/attach/49/317581/skachannye_fayl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929198"/>
            <a:ext cx="200026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1\AppData\Local\Microsoft\Windows\INetCache\Content.Word\IMG_20200419_134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57150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2285992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44-жаттығуды ашып,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мәтінмен танысайық.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Мәтіннің мазмұны мен тақырыбы сай келе ме?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Мәтін не туралы?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Бұрынғы адамдар нені болжаған?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Марс неліктен «Қызыл шар» деп аталды?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Осы сұрақтардың жауабын мәтіннен қарап көр.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1071547"/>
            <a:ext cx="69294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45-жаттығу. 95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бет.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Түсіп қалған сөздерді орнына қойып жазыңдар.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Өлеңдегі сын есімді тап.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Байқоңыр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мекені-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 жері                       </a:t>
            </a: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 жер саған жетеді,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Байқоңыр!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Овал 7"/>
          <p:cNvSpPr/>
          <p:nvPr/>
        </p:nvSpPr>
        <p:spPr>
          <a:xfrm>
            <a:off x="2071670" y="5357826"/>
            <a:ext cx="2071702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Байқоңыр</a:t>
            </a:r>
            <a:r>
              <a:rPr lang="kk-KZ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4714876" y="5500702"/>
            <a:ext cx="2643206" cy="785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Ғарышкерлер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000496" y="4643446"/>
            <a:ext cx="1785950" cy="785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Ғажап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5929322" y="4500570"/>
            <a:ext cx="1643074" cy="6429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жерім</a:t>
            </a: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786058"/>
            <a:ext cx="1214446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000372"/>
            <a:ext cx="1214446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3714752"/>
            <a:ext cx="1214446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714752"/>
            <a:ext cx="1214446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4071942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«Ғажап»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сөзіне қарсы мәндес сын есімді тауып көр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14686"/>
            <a:ext cx="378621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 Ақыл мақтанса, іс тындырыр,  ...... мақтанса , аяғын сындырар.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286124"/>
            <a:ext cx="3357586" cy="10715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Жақсы көмек етеді, ......   күліп кетеді.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14311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46 – жаттығу. Көп нүктенің орнына қарамен жазылған сөздерге қарсы мәнді сөздерді қойып жаз.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c0002.egindykol.aqmoedu.kz/arc/attach/49/317581/skachannye_fayl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929198"/>
            <a:ext cx="185738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10394228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1\AppData\Local\Microsoft\Windows\INetCache\Content.Word\IMG_20200419_134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57150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928670"/>
            <a:ext cx="200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47-жаттығу.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714356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 сын есімдердің                                          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жұптарын жаз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1/1579526921_30-6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4" y="-214338"/>
            <a:ext cx="964412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4.infourok.ru/uploads/ex/0325/0003e73c-16375e72/hello_html_65a0d3f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7364"/>
            <a:ext cx="5429288" cy="38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246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30</cp:revision>
  <dcterms:created xsi:type="dcterms:W3CDTF">2020-04-18T17:25:48Z</dcterms:created>
  <dcterms:modified xsi:type="dcterms:W3CDTF">2020-04-19T14:56:40Z</dcterms:modified>
</cp:coreProperties>
</file>