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3" r:id="rId2"/>
    <p:sldId id="260" r:id="rId3"/>
    <p:sldId id="258" r:id="rId4"/>
    <p:sldId id="261" r:id="rId5"/>
    <p:sldId id="274" r:id="rId6"/>
    <p:sldId id="283" r:id="rId7"/>
    <p:sldId id="279" r:id="rId8"/>
    <p:sldId id="276" r:id="rId9"/>
    <p:sldId id="278" r:id="rId10"/>
    <p:sldId id="275" r:id="rId11"/>
    <p:sldId id="280" r:id="rId12"/>
    <p:sldId id="266" r:id="rId13"/>
    <p:sldId id="265" r:id="rId14"/>
    <p:sldId id="267" r:id="rId15"/>
    <p:sldId id="268" r:id="rId16"/>
    <p:sldId id="269" r:id="rId17"/>
    <p:sldId id="270" r:id="rId18"/>
    <p:sldId id="271" r:id="rId19"/>
    <p:sldId id="272" r:id="rId20"/>
    <p:sldId id="282" r:id="rId21"/>
    <p:sldId id="257" r:id="rId22"/>
    <p:sldId id="28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8965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3929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478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09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957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451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673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964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795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61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404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779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57" t="7692" r="27889" b="18654"/>
          <a:stretch/>
        </p:blipFill>
        <p:spPr bwMode="auto">
          <a:xfrm>
            <a:off x="0" y="9230"/>
            <a:ext cx="9144000" cy="6848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67744" y="6309320"/>
            <a:ext cx="559640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Teacher: </a:t>
            </a:r>
            <a:r>
              <a:rPr lang="en-US" sz="4000" dirty="0" err="1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Bukabayeva</a:t>
            </a:r>
            <a:r>
              <a:rPr lang="en-US" sz="40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Dina</a:t>
            </a:r>
            <a:endParaRPr lang="ru-RU" sz="4000" b="0" cap="none" spc="0" dirty="0">
              <a:ln w="10160">
                <a:solidFill>
                  <a:schemeClr val="accent1"/>
                </a:solidFill>
                <a:prstDash val="solid"/>
              </a:ln>
              <a:solidFill>
                <a:schemeClr val="bg1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27984" y="3230557"/>
            <a:ext cx="343616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INTO SPACE 1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209262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4498">
        <p:circle/>
      </p:transition>
    </mc:Choice>
    <mc:Fallback xmlns="">
      <p:transition spd="slow" advTm="14498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44" t="5000" r="32641" b="14423"/>
          <a:stretch/>
        </p:blipFill>
        <p:spPr bwMode="auto">
          <a:xfrm>
            <a:off x="1403648" y="-2304"/>
            <a:ext cx="658822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4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629">
        <p:split orient="vert"/>
      </p:transition>
    </mc:Choice>
    <mc:Fallback xmlns="">
      <p:transition spd="slow" advTm="2629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0422" y="469945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5400" i="1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I would like to travel into space to visit ……….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81" y="3432175"/>
            <a:ext cx="9034819" cy="318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трелка вниз 3"/>
          <p:cNvSpPr/>
          <p:nvPr/>
        </p:nvSpPr>
        <p:spPr>
          <a:xfrm>
            <a:off x="4355182" y="2348880"/>
            <a:ext cx="360040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126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26022">
        <p:circle/>
      </p:transition>
    </mc:Choice>
    <mc:Fallback xmlns="">
      <p:transition spd="slow" advTm="26022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The International Space Station: Together is the Future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5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75756" y="5517232"/>
            <a:ext cx="43924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Space </a:t>
            </a:r>
            <a:r>
              <a:rPr lang="en-US" sz="3600" dirty="0" smtClean="0">
                <a:solidFill>
                  <a:srgbClr val="FF0000"/>
                </a:solidFill>
              </a:rPr>
              <a:t>station</a:t>
            </a:r>
            <a:endParaRPr lang="ru-RU" sz="3600" dirty="0" smtClean="0">
              <a:solidFill>
                <a:srgbClr val="FF0000"/>
              </a:solidFill>
            </a:endParaRPr>
          </a:p>
          <a:p>
            <a:pPr algn="ctr"/>
            <a:r>
              <a:rPr lang="kk-KZ" sz="3600" dirty="0" smtClean="0">
                <a:solidFill>
                  <a:srgbClr val="FF0000"/>
                </a:solidFill>
              </a:rPr>
              <a:t>Ғарыш бекеті</a:t>
            </a:r>
            <a:endParaRPr lang="ru-RU" sz="3600" dirty="0" smtClean="0">
              <a:solidFill>
                <a:srgbClr val="FF0000"/>
              </a:solidFill>
            </a:endParaRPr>
          </a:p>
          <a:p>
            <a:pPr algn="ctr"/>
            <a:endParaRPr lang="ru-RU" sz="3600" dirty="0" smtClean="0">
              <a:solidFill>
                <a:srgbClr val="FF0000"/>
              </a:solidFill>
            </a:endParaRPr>
          </a:p>
          <a:p>
            <a:pPr algn="ctr"/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576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71"/>
    </mc:Choice>
    <mc:Fallback xmlns="">
      <p:transition spd="slow" advTm="427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4" y="0"/>
            <a:ext cx="9119026" cy="5445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12160" y="5161009"/>
            <a:ext cx="248688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Telescope</a:t>
            </a:r>
            <a:endParaRPr lang="kk-KZ" sz="3200" dirty="0" smtClean="0">
              <a:solidFill>
                <a:srgbClr val="FF0000"/>
              </a:solidFill>
            </a:endParaRPr>
          </a:p>
          <a:p>
            <a:r>
              <a:rPr lang="kk-KZ" sz="3200" dirty="0" smtClean="0">
                <a:solidFill>
                  <a:srgbClr val="FF0000"/>
                </a:solidFill>
              </a:rPr>
              <a:t>Телескоп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064440"/>
      </p:ext>
    </p:extLst>
  </p:cSld>
  <p:clrMapOvr>
    <a:masterClrMapping/>
  </p:clrMapOvr>
  <p:transition spd="slow" advTm="2352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" y="260648"/>
            <a:ext cx="9141265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00073" y="5886802"/>
            <a:ext cx="338323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Spacesuit</a:t>
            </a:r>
            <a:endParaRPr lang="kk-KZ" sz="3200" dirty="0" smtClean="0">
              <a:solidFill>
                <a:srgbClr val="FF0000"/>
              </a:solidFill>
            </a:endParaRPr>
          </a:p>
          <a:p>
            <a:pPr algn="ctr"/>
            <a:r>
              <a:rPr lang="kk-KZ" sz="3200" dirty="0" smtClean="0">
                <a:solidFill>
                  <a:srgbClr val="FF0000"/>
                </a:solidFill>
              </a:rPr>
              <a:t>Ғарыштық костюм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003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2204">
        <p14:reveal/>
      </p:transition>
    </mc:Choice>
    <mc:Fallback xmlns="">
      <p:transition spd="slow" advTm="220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" y="332656"/>
            <a:ext cx="914417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27229" y="5758422"/>
            <a:ext cx="119532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Rocket</a:t>
            </a:r>
            <a:endParaRPr lang="kk-KZ" sz="2800" dirty="0" smtClean="0">
              <a:solidFill>
                <a:srgbClr val="FF0000"/>
              </a:solidFill>
            </a:endParaRPr>
          </a:p>
          <a:p>
            <a:r>
              <a:rPr lang="kk-KZ" sz="2800" dirty="0" smtClean="0">
                <a:solidFill>
                  <a:srgbClr val="FF0000"/>
                </a:solidFill>
              </a:rPr>
              <a:t>ракета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919626"/>
      </p:ext>
    </p:extLst>
  </p:cSld>
  <p:clrMapOvr>
    <a:masterClrMapping/>
  </p:clrMapOvr>
  <p:transition spd="slow" advTm="1354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99"/>
          <a:stretch/>
        </p:blipFill>
        <p:spPr bwMode="auto">
          <a:xfrm>
            <a:off x="4329948" y="404663"/>
            <a:ext cx="4071625" cy="5760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5013176"/>
            <a:ext cx="5006435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Alien</a:t>
            </a:r>
            <a:endParaRPr lang="kk-KZ" sz="4400" dirty="0" smtClean="0">
              <a:solidFill>
                <a:srgbClr val="FF0000"/>
              </a:solidFill>
            </a:endParaRPr>
          </a:p>
          <a:p>
            <a:r>
              <a:rPr lang="kk-KZ" sz="4400" dirty="0" smtClean="0">
                <a:solidFill>
                  <a:srgbClr val="FF0000"/>
                </a:solidFill>
              </a:rPr>
              <a:t>Басқа ғаламшарлық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256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23"/>
    </mc:Choice>
    <mc:Fallback xmlns="">
      <p:transition spd="slow" advTm="1723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23520" y="5445224"/>
            <a:ext cx="4320480" cy="1124744"/>
          </a:xfrm>
        </p:spPr>
        <p:txBody>
          <a:bodyPr>
            <a:normAutofit fontScale="85000" lnSpcReduction="20000"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Astronaut</a:t>
            </a:r>
            <a:endParaRPr lang="kk-KZ" sz="4400" dirty="0" smtClean="0">
              <a:solidFill>
                <a:srgbClr val="FF0000"/>
              </a:solidFill>
            </a:endParaRPr>
          </a:p>
          <a:p>
            <a:r>
              <a:rPr lang="kk-KZ" sz="4400" dirty="0" smtClean="0">
                <a:solidFill>
                  <a:srgbClr val="FF0000"/>
                </a:solidFill>
              </a:rPr>
              <a:t>ғарышкер</a:t>
            </a:r>
            <a:endParaRPr lang="en-US" sz="4400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4664"/>
            <a:ext cx="6948264" cy="4464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5165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20"/>
    </mc:Choice>
    <mc:Fallback xmlns="">
      <p:transition spd="slow" advTm="162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763"/>
            <a:ext cx="9036496" cy="4915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75856" y="5373216"/>
            <a:ext cx="287123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Spaceship</a:t>
            </a:r>
            <a:endParaRPr lang="kk-KZ" sz="3600" dirty="0" smtClean="0">
              <a:solidFill>
                <a:srgbClr val="FF0000"/>
              </a:solidFill>
            </a:endParaRPr>
          </a:p>
          <a:p>
            <a:r>
              <a:rPr lang="kk-KZ" sz="3600" dirty="0" smtClean="0">
                <a:solidFill>
                  <a:srgbClr val="FF0000"/>
                </a:solidFill>
              </a:rPr>
              <a:t>Ғарыш кемесі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80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88"/>
    </mc:Choice>
    <mc:Fallback xmlns="">
      <p:transition spd="slow" advTm="1688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47864" y="5589240"/>
            <a:ext cx="3024336" cy="97124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4400" dirty="0" smtClean="0">
                <a:solidFill>
                  <a:srgbClr val="FF0000"/>
                </a:solidFill>
              </a:rPr>
              <a:t>Comet</a:t>
            </a:r>
            <a:r>
              <a:rPr lang="kk-KZ" sz="4400" dirty="0" smtClean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r>
              <a:rPr lang="kk-KZ" sz="4400" dirty="0" smtClean="0">
                <a:solidFill>
                  <a:srgbClr val="FF0000"/>
                </a:solidFill>
              </a:rPr>
              <a:t>Құйрықты жұлдыз</a:t>
            </a:r>
            <a:endParaRPr lang="en-US" sz="4400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5064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8554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94"/>
    </mc:Choice>
    <mc:Fallback xmlns="">
      <p:transition spd="slow" advTm="2594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1" y="0"/>
            <a:ext cx="913994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0"/>
            <a:ext cx="8458200" cy="122237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en-US" sz="73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Learning objectives:</a:t>
            </a:r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242356"/>
            <a:ext cx="8458200" cy="3168352"/>
          </a:xfrm>
        </p:spPr>
        <p:txBody>
          <a:bodyPr>
            <a:normAutofit/>
          </a:bodyPr>
          <a:lstStyle/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55776" y="2780928"/>
            <a:ext cx="58344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To talk about space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38508058"/>
      </p:ext>
    </p:extLst>
  </p:cSld>
  <p:clrMapOvr>
    <a:masterClrMapping/>
  </p:clrMapOvr>
  <p:transition spd="slow" advTm="5650"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2996952"/>
            <a:ext cx="7704856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835696" y="2967335"/>
            <a:ext cx="5472607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-Look</a:t>
            </a:r>
          </a:p>
          <a:p>
            <a:pPr algn="ctr"/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-Match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74866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982">
        <p14:prism/>
      </p:transition>
    </mc:Choice>
    <mc:Fallback xmlns="">
      <p:transition spd="slow" advTm="198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8452" r="23475" b="21628"/>
          <a:stretch/>
        </p:blipFill>
        <p:spPr bwMode="auto">
          <a:xfrm>
            <a:off x="2387716" y="44624"/>
            <a:ext cx="4804012" cy="410445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49080"/>
            <a:ext cx="9144000" cy="290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998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6006">
        <p14:prism isContent="1" isInverted="1"/>
      </p:transition>
    </mc:Choice>
    <mc:Fallback xmlns="">
      <p:transition spd="slow" advTm="600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52" t="23846" r="14044" b="22308"/>
          <a:stretch/>
        </p:blipFill>
        <p:spPr bwMode="auto">
          <a:xfrm>
            <a:off x="179512" y="1433604"/>
            <a:ext cx="8712968" cy="4803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44850" y="332656"/>
            <a:ext cx="68543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HOMEWORK EX 4 P101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02205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52"/>
    </mc:Choice>
    <mc:Fallback xmlns="">
      <p:transition spd="slow" advTm="10652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876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0522" y="2276872"/>
            <a:ext cx="892295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Would you like to travel into space?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48034" y="4149080"/>
            <a:ext cx="724794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How many planets do you know?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28351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0057">
        <p:dissolve/>
      </p:transition>
    </mc:Choice>
    <mc:Fallback xmlns="">
      <p:transition spd="slow" advTm="10057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" y="0"/>
            <a:ext cx="9139228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9467356"/>
      </p:ext>
    </p:extLst>
  </p:cSld>
  <p:clrMapOvr>
    <a:masterClrMapping/>
  </p:clrMapOvr>
  <p:transition spd="slow" advTm="3519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03" t="5996" r="27668" b="15158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1284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3240">
        <p:dissolve/>
      </p:transition>
    </mc:Choice>
    <mc:Fallback xmlns="">
      <p:transition spd="slow" advTm="324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" b="39013"/>
          <a:stretch/>
        </p:blipFill>
        <p:spPr bwMode="auto">
          <a:xfrm>
            <a:off x="2450881" y="116632"/>
            <a:ext cx="4320480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3450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454"/>
    </mc:Choice>
    <mc:Fallback xmlns="">
      <p:transition spd="slow" advTm="17454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2924944"/>
            <a:ext cx="7632848" cy="129614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70C0"/>
                </a:solidFill>
              </a:rPr>
              <a:t>-Look</a:t>
            </a:r>
          </a:p>
          <a:p>
            <a:pPr algn="ctr"/>
            <a:r>
              <a:rPr lang="en-US" sz="3600" b="1" dirty="0" smtClean="0">
                <a:solidFill>
                  <a:srgbClr val="0070C0"/>
                </a:solidFill>
              </a:rPr>
              <a:t>-Name those planets</a:t>
            </a:r>
            <a:endParaRPr lang="ru-RU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877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5883">
        <p:checker/>
      </p:transition>
    </mc:Choice>
    <mc:Fallback xmlns="">
      <p:transition spd="slow" advTm="5883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69"/>
          <a:stretch/>
        </p:blipFill>
        <p:spPr bwMode="auto">
          <a:xfrm>
            <a:off x="251520" y="401092"/>
            <a:ext cx="8712968" cy="5808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7096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74"/>
    </mc:Choice>
    <mc:Fallback xmlns="">
      <p:transition spd="slow" advTm="8074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20" t="6539" r="28641" b="1903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7047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38"/>
    </mc:Choice>
    <mc:Fallback xmlns="">
      <p:transition spd="slow" advTm="3938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208</TotalTime>
  <Words>72</Words>
  <Application>Microsoft Office PowerPoint</Application>
  <PresentationFormat>Экран (4:3)</PresentationFormat>
  <Paragraphs>30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   Learning objectives: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27</cp:revision>
  <dcterms:created xsi:type="dcterms:W3CDTF">2020-04-02T14:26:55Z</dcterms:created>
  <dcterms:modified xsi:type="dcterms:W3CDTF">2020-04-06T12:31:58Z</dcterms:modified>
</cp:coreProperties>
</file>