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3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5E6-ABA2-43AD-A8AC-0C485CDC145C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D5CB-2DF4-4ACF-BF0A-C2E285D4F0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169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5E6-ABA2-43AD-A8AC-0C485CDC145C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D5CB-2DF4-4ACF-BF0A-C2E285D4F0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35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5E6-ABA2-43AD-A8AC-0C485CDC145C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D5CB-2DF4-4ACF-BF0A-C2E285D4F0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600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5E6-ABA2-43AD-A8AC-0C485CDC145C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D5CB-2DF4-4ACF-BF0A-C2E285D4F0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042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5E6-ABA2-43AD-A8AC-0C485CDC145C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D5CB-2DF4-4ACF-BF0A-C2E285D4F0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32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5E6-ABA2-43AD-A8AC-0C485CDC145C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D5CB-2DF4-4ACF-BF0A-C2E285D4F0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108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5E6-ABA2-43AD-A8AC-0C485CDC145C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D5CB-2DF4-4ACF-BF0A-C2E285D4F0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06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5E6-ABA2-43AD-A8AC-0C485CDC145C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D5CB-2DF4-4ACF-BF0A-C2E285D4F0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272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5E6-ABA2-43AD-A8AC-0C485CDC145C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D5CB-2DF4-4ACF-BF0A-C2E285D4F0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204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5E6-ABA2-43AD-A8AC-0C485CDC145C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D5CB-2DF4-4ACF-BF0A-C2E285D4F0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920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5E6-ABA2-43AD-A8AC-0C485CDC145C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D5CB-2DF4-4ACF-BF0A-C2E285D4F0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513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B55E6-ABA2-43AD-A8AC-0C485CDC145C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0D5CB-2DF4-4ACF-BF0A-C2E285D4F0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918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86409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26105" y="2739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Наурыз</a:t>
            </a:r>
            <a:r>
              <a:rPr lang="ru-RU" dirty="0" smtClean="0"/>
              <a:t> </a:t>
            </a:r>
            <a:r>
              <a:rPr lang="ru-RU" dirty="0" err="1" smtClean="0"/>
              <a:t>мейрамы</a:t>
            </a:r>
            <a:r>
              <a:rPr lang="ru-RU" dirty="0" smtClean="0"/>
              <a:t> — </a:t>
            </a:r>
            <a:r>
              <a:rPr lang="ru-RU" dirty="0" err="1" smtClean="0"/>
              <a:t>ежелгі</a:t>
            </a:r>
            <a:r>
              <a:rPr lang="ru-RU" dirty="0" smtClean="0"/>
              <a:t> </a:t>
            </a:r>
            <a:r>
              <a:rPr lang="ru-RU" dirty="0" err="1" smtClean="0"/>
              <a:t>заманнан</a:t>
            </a:r>
            <a:r>
              <a:rPr lang="ru-RU" dirty="0" smtClean="0"/>
              <a:t> </a:t>
            </a:r>
            <a:r>
              <a:rPr lang="ru-RU" dirty="0" err="1" smtClean="0"/>
              <a:t>қалыптасқан</a:t>
            </a:r>
            <a:r>
              <a:rPr lang="ru-RU" dirty="0" smtClean="0"/>
              <a:t> </a:t>
            </a:r>
            <a:r>
              <a:rPr lang="ru-RU" dirty="0" err="1" smtClean="0"/>
              <a:t>жыл</a:t>
            </a:r>
            <a:r>
              <a:rPr lang="ru-RU" dirty="0" smtClean="0"/>
              <a:t> </a:t>
            </a:r>
            <a:r>
              <a:rPr lang="ru-RU" dirty="0" err="1" smtClean="0"/>
              <a:t>бастау</a:t>
            </a:r>
            <a:r>
              <a:rPr lang="ru-RU" dirty="0" smtClean="0"/>
              <a:t> </a:t>
            </a:r>
            <a:r>
              <a:rPr lang="ru-RU" dirty="0" err="1" smtClean="0"/>
              <a:t>мейрамы</a:t>
            </a:r>
            <a:r>
              <a:rPr lang="ru-RU" dirty="0" smtClean="0"/>
              <a:t>. </a:t>
            </a:r>
            <a:r>
              <a:rPr lang="ru-RU" dirty="0" err="1" smtClean="0"/>
              <a:t>Қазіргі</a:t>
            </a:r>
            <a:r>
              <a:rPr lang="ru-RU" dirty="0" smtClean="0"/>
              <a:t> </a:t>
            </a:r>
            <a:r>
              <a:rPr lang="ru-RU" dirty="0" err="1" smtClean="0"/>
              <a:t>күнтізбе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(</a:t>
            </a:r>
            <a:r>
              <a:rPr lang="ru-RU" dirty="0" err="1" smtClean="0"/>
              <a:t>наурыздың</a:t>
            </a:r>
            <a:r>
              <a:rPr lang="ru-RU" dirty="0" smtClean="0"/>
              <a:t> 22) </a:t>
            </a:r>
            <a:r>
              <a:rPr lang="ru-RU" dirty="0" err="1" smtClean="0"/>
              <a:t>күн</a:t>
            </a:r>
            <a:r>
              <a:rPr lang="ru-RU" dirty="0" smtClean="0"/>
              <a:t> мен </a:t>
            </a:r>
            <a:r>
              <a:rPr lang="ru-RU" dirty="0" err="1" smtClean="0"/>
              <a:t>түннің</a:t>
            </a:r>
            <a:r>
              <a:rPr lang="ru-RU" dirty="0" smtClean="0"/>
              <a:t> </a:t>
            </a:r>
            <a:r>
              <a:rPr lang="ru-RU" dirty="0" err="1" smtClean="0"/>
              <a:t>теңесуі</a:t>
            </a:r>
            <a:r>
              <a:rPr lang="ru-RU" dirty="0" smtClean="0"/>
              <a:t> </a:t>
            </a:r>
            <a:r>
              <a:rPr lang="ru-RU" dirty="0" err="1" smtClean="0"/>
              <a:t>кезіне</a:t>
            </a:r>
            <a:r>
              <a:rPr lang="ru-RU" dirty="0" smtClean="0"/>
              <a:t> </a:t>
            </a:r>
            <a:r>
              <a:rPr lang="ru-RU" dirty="0" err="1" smtClean="0"/>
              <a:t>келеді</a:t>
            </a:r>
            <a:r>
              <a:rPr lang="ru-RU" dirty="0" smtClean="0"/>
              <a:t>. </a:t>
            </a:r>
            <a:r>
              <a:rPr lang="ru-RU" dirty="0" err="1" smtClean="0"/>
              <a:t>Көне</a:t>
            </a:r>
            <a:r>
              <a:rPr lang="ru-RU" dirty="0" smtClean="0"/>
              <a:t> парсы </a:t>
            </a:r>
            <a:r>
              <a:rPr lang="ru-RU" dirty="0" err="1" smtClean="0"/>
              <a:t>тілінде</a:t>
            </a:r>
            <a:r>
              <a:rPr lang="ru-RU" dirty="0" smtClean="0"/>
              <a:t> </a:t>
            </a:r>
            <a:r>
              <a:rPr lang="ru-RU" dirty="0" err="1" smtClean="0"/>
              <a:t>нава</a:t>
            </a:r>
            <a:r>
              <a:rPr lang="ru-RU" dirty="0" smtClean="0"/>
              <a:t>=</a:t>
            </a:r>
            <a:r>
              <a:rPr lang="ru-RU" dirty="0" err="1" smtClean="0"/>
              <a:t>жаңа</a:t>
            </a:r>
            <a:r>
              <a:rPr lang="ru-RU" dirty="0" smtClean="0"/>
              <a:t> + </a:t>
            </a:r>
            <a:r>
              <a:rPr lang="ru-RU" dirty="0" err="1" smtClean="0"/>
              <a:t>рәзаңһ</a:t>
            </a:r>
            <a:r>
              <a:rPr lang="ru-RU" dirty="0" smtClean="0"/>
              <a:t>=</a:t>
            </a:r>
            <a:r>
              <a:rPr lang="ru-RU" dirty="0" err="1" smtClean="0"/>
              <a:t>күн</a:t>
            </a:r>
            <a:r>
              <a:rPr lang="ru-RU" dirty="0" smtClean="0"/>
              <a:t>, «</a:t>
            </a:r>
            <a:r>
              <a:rPr lang="ru-RU" dirty="0" err="1" smtClean="0"/>
              <a:t>жаңа</a:t>
            </a:r>
            <a:r>
              <a:rPr lang="ru-RU" dirty="0" smtClean="0"/>
              <a:t> </a:t>
            </a:r>
            <a:r>
              <a:rPr lang="ru-RU" dirty="0" err="1" smtClean="0"/>
              <a:t>күн</a:t>
            </a:r>
            <a:r>
              <a:rPr lang="ru-RU" dirty="0" smtClean="0"/>
              <a:t>» </a:t>
            </a:r>
            <a:r>
              <a:rPr lang="ru-RU" dirty="0" err="1" smtClean="0"/>
              <a:t>мағынасында</a:t>
            </a:r>
            <a:r>
              <a:rPr lang="ru-RU" dirty="0" smtClean="0"/>
              <a:t>, </a:t>
            </a:r>
            <a:r>
              <a:rPr lang="ru-RU" dirty="0" err="1" smtClean="0"/>
              <a:t>қазіргі</a:t>
            </a:r>
            <a:r>
              <a:rPr lang="ru-RU" dirty="0" smtClean="0"/>
              <a:t> парсы </a:t>
            </a:r>
            <a:r>
              <a:rPr lang="ru-RU" dirty="0" err="1" smtClean="0"/>
              <a:t>тілінде</a:t>
            </a:r>
            <a:r>
              <a:rPr lang="ru-RU" dirty="0" smtClean="0"/>
              <a:t> де </a:t>
            </a:r>
            <a:r>
              <a:rPr lang="ru-RU" dirty="0" err="1" smtClean="0"/>
              <a:t>сол</a:t>
            </a:r>
            <a:r>
              <a:rPr lang="ru-RU" dirty="0" smtClean="0"/>
              <a:t> </a:t>
            </a:r>
            <a:r>
              <a:rPr lang="ru-RU" dirty="0" err="1" smtClean="0"/>
              <a:t>мағынамен</a:t>
            </a:r>
            <a:r>
              <a:rPr lang="ru-RU" dirty="0" smtClean="0"/>
              <a:t> </a:t>
            </a:r>
            <a:r>
              <a:rPr lang="ru-RU" dirty="0" err="1" smtClean="0"/>
              <a:t>қалған</a:t>
            </a:r>
            <a:r>
              <a:rPr lang="ru-RU" dirty="0" smtClean="0"/>
              <a:t> (но=</a:t>
            </a:r>
            <a:r>
              <a:rPr lang="ru-RU" dirty="0" err="1" smtClean="0"/>
              <a:t>жаңа</a:t>
            </a:r>
            <a:r>
              <a:rPr lang="ru-RU" dirty="0" smtClean="0"/>
              <a:t> + </a:t>
            </a:r>
            <a:r>
              <a:rPr lang="ru-RU" dirty="0" err="1" smtClean="0"/>
              <a:t>роуз</a:t>
            </a:r>
            <a:r>
              <a:rPr lang="ru-RU" dirty="0" smtClean="0"/>
              <a:t>=</a:t>
            </a:r>
            <a:r>
              <a:rPr lang="ru-RU" dirty="0" err="1" smtClean="0"/>
              <a:t>күн</a:t>
            </a:r>
            <a:r>
              <a:rPr lang="ru-RU" dirty="0" smtClean="0"/>
              <a:t>; </a:t>
            </a:r>
            <a:r>
              <a:rPr lang="ru-RU" dirty="0" err="1" smtClean="0"/>
              <a:t>мағынасы</a:t>
            </a:r>
            <a:r>
              <a:rPr lang="ru-RU" dirty="0" smtClean="0"/>
              <a:t> «</a:t>
            </a:r>
            <a:r>
              <a:rPr lang="ru-RU" dirty="0" err="1" smtClean="0"/>
              <a:t>жаңа</a:t>
            </a:r>
            <a:r>
              <a:rPr lang="ru-RU" dirty="0" smtClean="0"/>
              <a:t> </a:t>
            </a:r>
            <a:r>
              <a:rPr lang="ru-RU" dirty="0" err="1" smtClean="0"/>
              <a:t>күн</a:t>
            </a:r>
            <a:r>
              <a:rPr lang="ru-RU" dirty="0" smtClean="0"/>
              <a:t>»), </a:t>
            </a:r>
            <a:r>
              <a:rPr lang="ru-RU" sz="1050" dirty="0" err="1" smtClean="0"/>
              <a:t>яғни</a:t>
            </a:r>
            <a:r>
              <a:rPr lang="ru-RU" dirty="0" smtClean="0"/>
              <a:t> «</a:t>
            </a:r>
            <a:r>
              <a:rPr lang="ru-RU" dirty="0" err="1" smtClean="0"/>
              <a:t>жаңа</a:t>
            </a:r>
            <a:r>
              <a:rPr lang="ru-RU" dirty="0" smtClean="0"/>
              <a:t> </a:t>
            </a:r>
            <a:r>
              <a:rPr lang="ru-RU" dirty="0" err="1" smtClean="0"/>
              <a:t>жылды</a:t>
            </a:r>
            <a:r>
              <a:rPr lang="ru-RU" dirty="0" smtClean="0"/>
              <a:t>» (</a:t>
            </a:r>
            <a:r>
              <a:rPr lang="ru-RU" dirty="0" err="1" smtClean="0"/>
              <a:t>күн</a:t>
            </a:r>
            <a:r>
              <a:rPr lang="ru-RU" dirty="0" smtClean="0"/>
              <a:t> </a:t>
            </a:r>
            <a:r>
              <a:rPr lang="ru-RU" dirty="0" err="1" smtClean="0"/>
              <a:t>өсуін</a:t>
            </a:r>
            <a:r>
              <a:rPr lang="ru-RU" dirty="0" smtClean="0"/>
              <a:t> </a:t>
            </a:r>
            <a:r>
              <a:rPr lang="ru-RU" dirty="0" err="1" smtClean="0"/>
              <a:t>белгілеуі</a:t>
            </a:r>
            <a:r>
              <a:rPr lang="ru-RU" dirty="0" smtClean="0"/>
              <a:t>) </a:t>
            </a:r>
            <a:r>
              <a:rPr lang="ru-RU" dirty="0" err="1" smtClean="0"/>
              <a:t>білдіреді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00731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66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Aliya</dc:creator>
  <cp:lastModifiedBy>Aliya</cp:lastModifiedBy>
  <cp:revision>1</cp:revision>
  <dcterms:created xsi:type="dcterms:W3CDTF">2020-03-21T18:47:30Z</dcterms:created>
  <dcterms:modified xsi:type="dcterms:W3CDTF">2020-03-21T18:50:49Z</dcterms:modified>
</cp:coreProperties>
</file>