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</p:sldMasterIdLst>
  <p:notesMasterIdLst>
    <p:notesMasterId r:id="rId16"/>
  </p:notesMasterIdLst>
  <p:sldIdLst>
    <p:sldId id="257" r:id="rId5"/>
    <p:sldId id="262" r:id="rId6"/>
    <p:sldId id="275" r:id="rId7"/>
    <p:sldId id="277" r:id="rId8"/>
    <p:sldId id="276" r:id="rId9"/>
    <p:sldId id="270" r:id="rId10"/>
    <p:sldId id="265" r:id="rId11"/>
    <p:sldId id="266" r:id="rId12"/>
    <p:sldId id="273" r:id="rId13"/>
    <p:sldId id="274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5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42F41C-8096-44D5-B6CA-32CDE77F8A85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EEFF7A-82E1-428A-A8EB-76C9327726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841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E14C7-4F8D-4691-8D1A-D774CBC65CD1}" type="datetime1">
              <a:rPr lang="ru-RU" smtClean="0"/>
              <a:t>15.11.2015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Tm="500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E986B-65F7-4784-9BB3-7970D13FF8EC}" type="datetime1">
              <a:rPr lang="ru-RU" smtClean="0"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86EEC-A6CA-4853-83F6-6D6F77DDE19F}" type="datetime1">
              <a:rPr lang="ru-RU" smtClean="0"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8EC50A9-0D02-46AE-9A8A-5741C13C4B19}" type="datetime1">
              <a:rPr lang="ru-RU" smtClean="0"/>
              <a:t>15.11.2015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r>
              <a:rPr lang="en-US" smtClean="0"/>
              <a:t>izden.kz</a:t>
            </a:r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D5FCA3-23BF-4736-88C2-CFA85C0F0651}" type="datetime1">
              <a:rPr lang="ru-RU" smtClean="0"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3F99F2D-90D8-4726-8638-9B39B3CDAD18}" type="datetime1">
              <a:rPr lang="ru-RU" smtClean="0"/>
              <a:t>15.11.2015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r>
              <a:rPr lang="en-US" smtClean="0"/>
              <a:t>izden.kz</a:t>
            </a:r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Tm="5000"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581F30-B3AC-4A90-AA28-27298A6C4B5C}" type="datetime1">
              <a:rPr lang="ru-RU" smtClean="0"/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CC1054-2289-44B3-9B5D-0BDD22915521}" type="datetime1">
              <a:rPr lang="ru-RU" smtClean="0"/>
              <a:t>15.11.2015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6DD663-CB27-4F00-A747-FDBA4A4A4C3A}" type="datetime1">
              <a:rPr lang="ru-RU" smtClean="0"/>
              <a:t>15.11.2015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A35D2D-88B4-4EB3-8B18-A9B839BE8E9B}" type="datetime1">
              <a:rPr lang="ru-RU" smtClean="0"/>
              <a:t>15.11.2015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E9613C6A-1E6A-4C97-B540-DBB6EFBEB806}" type="datetime1">
              <a:rPr lang="ru-RU" smtClean="0"/>
              <a:t>15.11.2015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r>
              <a:rPr lang="en-US" smtClean="0"/>
              <a:t>izden.kz</a:t>
            </a:r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Tm="5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C7D11-2E19-46EE-93F5-901EE692C7C8}" type="datetime1">
              <a:rPr lang="ru-RU" smtClean="0"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2B461E5A-600E-490C-A312-7DED9E3FCC7B}" type="datetime1">
              <a:rPr lang="ru-RU" smtClean="0"/>
              <a:t>15.11.2015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r>
              <a:rPr lang="en-US" smtClean="0"/>
              <a:t>izden.kz</a:t>
            </a:r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E6C983-E6D2-4D6D-AE9B-3B724DE88239}" type="datetime1">
              <a:rPr lang="ru-RU" smtClean="0"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BE5914-0342-47C0-8591-E62A47F8AC9B}" type="datetime1">
              <a:rPr lang="ru-RU" smtClean="0"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2B8CF-2C3B-4A11-B85C-A53F86F79B0B}" type="datetime1">
              <a:rPr lang="ru-RU" smtClean="0"/>
              <a:t>15.11.2015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Tm="5000">
    <p:dissolv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0F57E-3E29-4E1C-9827-7474E2810FF7}" type="datetime1">
              <a:rPr lang="ru-RU" smtClean="0"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474AF-D16E-4154-B4A3-B3A74AD36A47}" type="datetime1">
              <a:rPr lang="ru-RU" smtClean="0"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Tm="5000">
    <p:dissolv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D9B3D-4792-4CB8-B865-DC995159D4D7}" type="datetime1">
              <a:rPr lang="ru-RU" smtClean="0"/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BD71-2E0E-4733-AEBF-8D0E1D99D388}" type="datetime1">
              <a:rPr lang="ru-RU" smtClean="0"/>
              <a:t>15.11.2015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DDDA9-15EE-4DE2-B7FD-B4AA01CB3084}" type="datetime1">
              <a:rPr lang="ru-RU" smtClean="0"/>
              <a:t>15.11.2015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B00D-1BA1-4E54-9A23-CA7397161FA7}" type="datetime1">
              <a:rPr lang="ru-RU" smtClean="0"/>
              <a:t>15.11.2015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93CB-BE77-4B2A-90C4-752F2ED6CEF5}" type="datetime1">
              <a:rPr lang="ru-RU" smtClean="0"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Tm="5000"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5E9B6-4922-4B8B-85FB-3B794D9DEA8A}" type="datetime1">
              <a:rPr lang="ru-RU" smtClean="0"/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BAA66AED-FD7D-4DCC-9C76-878C8EA4F64A}" type="datetime1">
              <a:rPr lang="ru-RU" smtClean="0"/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74AE1-19C2-4765-B6F6-2012BF6A7704}" type="datetime1">
              <a:rPr lang="ru-RU" smtClean="0"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A1997-3589-49C4-B887-730C6B77A189}" type="datetime1">
              <a:rPr lang="ru-RU" smtClean="0"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C887-A608-42BA-82A3-99560929E9F7}" type="datetime1">
              <a:rPr lang="ru-RU" smtClean="0"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222DB-778B-4749-94EA-B79BEEA3AE0D}" type="datetime1">
              <a:rPr lang="ru-RU" smtClean="0"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F494E-4EF6-47B1-B8A9-F685414A58F1}" type="datetime1">
              <a:rPr lang="ru-RU" smtClean="0"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62C4C-DA58-428B-8565-64F9B9645C84}" type="datetime1">
              <a:rPr lang="ru-RU" smtClean="0"/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A0120-5156-4E8A-9868-9E48E9E99E21}" type="datetime1">
              <a:rPr lang="ru-RU" smtClean="0"/>
              <a:t>15.11.2015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3CFD-708C-4B78-9B9A-0FE37373B014}" type="datetime1">
              <a:rPr lang="ru-RU" smtClean="0"/>
              <a:t>15.11.2015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F8D87-845A-4D41-B1BB-1EBAE9B838C5}" type="datetime1">
              <a:rPr lang="ru-RU" smtClean="0"/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DAAD-9C70-4450-B528-777A508BD113}" type="datetime1">
              <a:rPr lang="ru-RU" smtClean="0"/>
              <a:t>15.11.2015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10983-6D8C-4B3B-AC3D-53DF4CF6433D}" type="datetime1">
              <a:rPr lang="ru-RU" smtClean="0"/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C7EB3-636C-4841-9EA9-8FFE87FEB07D}" type="datetime1">
              <a:rPr lang="ru-RU" smtClean="0"/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C5422-E7FF-478C-8154-86288EA66948}" type="datetime1">
              <a:rPr lang="ru-RU" smtClean="0"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4CFFC-C95D-41DC-8BA2-BB9C7A656E68}" type="datetime1">
              <a:rPr lang="ru-RU" smtClean="0"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0A7C7-99A8-4FB0-AFEE-859AE1644E13}" type="datetime1">
              <a:rPr lang="ru-RU" smtClean="0"/>
              <a:t>15.11.2015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48A3C-40BF-4DE9-A655-D501AE146B26}" type="datetime1">
              <a:rPr lang="ru-RU" smtClean="0"/>
              <a:t>15.11.2015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2151-9323-47B1-97B6-B0B0B3AC4402}" type="datetime1">
              <a:rPr lang="ru-RU" smtClean="0"/>
              <a:t>15.11.2015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E1070-F55B-484A-9866-9CF4EC683E18}" type="datetime1">
              <a:rPr lang="ru-RU" smtClean="0"/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F347A-C16D-4C97-9E12-41DBF5D6964B}" type="datetime1">
              <a:rPr lang="ru-RU" smtClean="0"/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Tm="5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70C3236-5F55-479F-89F5-764EBDEF4462}" type="datetime1">
              <a:rPr lang="ru-RU" smtClean="0"/>
              <a:t>15.11.2015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Tm="5000">
    <p:dissolve/>
  </p:transition>
  <p:hf sldNum="0"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A8403A21-C819-4729-B17E-26F42EF737C7}" type="datetime1">
              <a:rPr lang="ru-RU" smtClean="0"/>
              <a:t>15.11.2015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 advTm="5000">
    <p:dissolve/>
  </p:transition>
  <p:hf sldNum="0" hdr="0" dt="0"/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2811CCFE-65FB-4342-8F12-F03259AE8FDC}" type="datetime1">
              <a:rPr lang="ru-RU" smtClean="0"/>
              <a:t>15.11.2015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 advTm="5000">
    <p:dissolve/>
  </p:transition>
  <p:hf sldNum="0" hd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A1F5B-15FC-4E47-9AA6-850722874BCF}" type="datetime1">
              <a:rPr lang="ru-RU" smtClean="0"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izden.kz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 advTm="5000">
    <p:dissolve/>
  </p:transition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jpeg"/><Relationship Id="rId10" Type="http://schemas.openxmlformats.org/officeDocument/2006/relationships/image" Target="../media/image13.pn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kz/imgres?imgurl=http://kattani.kz/wp-content/uploads/2011/10/2010.jpg&amp;imgrefurl=http://kattani.kz/?p=4637&amp;usg=__yqCD4uWylfRyaq9mCmQddLVYMrs=&amp;h=246&amp;w=650&amp;sz=149&amp;hl=ru&amp;start=38&amp;zoom=1&amp;tbnid=TmxFGoaotjY66M:&amp;tbnh=52&amp;tbnw=137&amp;ei=QZqsUOr9Kc7TsgaoioGQCA&amp;prev=/images?q=%D0%B4%D1%96%D0%BD+%D1%82%D1%83%D1%80%D0%B0%D0%BB%D1%8B+%D1%81%D1%83%D1%80%D0%B5%D1%82%D1%82%D0%B5%D1%80&amp;start=20&amp;hl=ru&amp;sa=N&amp;gbv=2&amp;tbm=isch&amp;itbs=1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9.jpeg"/><Relationship Id="rId5" Type="http://schemas.openxmlformats.org/officeDocument/2006/relationships/hyperlink" Target="http://www.google.kz/imgres?imgurl=http://www.aktobegazeti.kz/?p=20146&amp;imgrefurl=http://www.aktobegazeti.kz/?p=20146&amp;usg=__UrOeNaT66wRLuUk41bwpVreVfb4=&amp;h=284&amp;w=425&amp;sz=109&amp;hl=ru&amp;start=113&amp;zoom=1&amp;tbnid=qRtslDmJyd802M:&amp;tbnh=84&amp;tbnw=126&amp;ei=m7ytUI2bIY2N4gTelIHIDQ&amp;prev=/images?q=%D0%BD%D2%B1%D1%80%D1%81%D2%B1%D0%BB%D1%82%D0%B0%D0%BD+%D0%BD%D0%B0%D0%B7%D0%B0%D1%80%D0%B1%D0%B0%D0%B5%D0%B2+%D1%84%D0%BE%D1%82%D0%BE&amp;start=100&amp;hl=ru&amp;sa=N&amp;gbv=2&amp;tbm=isch&amp;itbs=1" TargetMode="Externa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ТекстСлайда1" descr="main_body"/>
          <p:cNvPicPr>
            <a:picLocks noGrp="1" noRot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4" name="Прямоугольник 3"/>
          <p:cNvSpPr/>
          <p:nvPr/>
        </p:nvSpPr>
        <p:spPr>
          <a:xfrm>
            <a:off x="539552" y="908720"/>
            <a:ext cx="835824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«1-желтоқсан – Қазақстан Республикасының Тұңғыш Президент күні»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 descr="C:\Users\LaMark\Desktop\1425192302_-po-vyboram-25.02.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35"/>
          <a:stretch/>
        </p:blipFill>
        <p:spPr bwMode="auto">
          <a:xfrm>
            <a:off x="2342355" y="3477068"/>
            <a:ext cx="4386775" cy="3175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 animBg="1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896" y="274638"/>
            <a:ext cx="5050904" cy="114300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ЭКСПО 2017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2924944"/>
            <a:ext cx="7931224" cy="30963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ЭКСПО 2017 — 2017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жылдың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10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шілдесінен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10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қыркүйегіне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дейінҚазақстанның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елордасы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Астана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қаласында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Халықаралық көрмелер бюросымен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(ХКБ)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ұйымдастырылатын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Халықаралық көрме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3" name="Picture 1" descr="C:\Users\user\Desktop\семинар\Expo20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725791" cy="2276872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000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797040"/>
          </a:xfrm>
        </p:spPr>
        <p:txBody>
          <a:bodyPr>
            <a:normAutofit/>
          </a:bodyPr>
          <a:lstStyle/>
          <a:p>
            <a:pPr algn="ctr"/>
            <a:r>
              <a:rPr lang="kk-KZ" dirty="0" smtClean="0"/>
              <a:t>Тәуелсіз елдің болашағы дарынды ұрпақта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14554"/>
            <a:ext cx="7467600" cy="3911609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kk-KZ" dirty="0" smtClean="0"/>
              <a:t>Сіздер өздеріңізді:</a:t>
            </a:r>
          </a:p>
          <a:p>
            <a:r>
              <a:rPr lang="kk-KZ" dirty="0" smtClean="0"/>
              <a:t>Дарынды</a:t>
            </a:r>
          </a:p>
          <a:p>
            <a:r>
              <a:rPr lang="kk-KZ" dirty="0" smtClean="0"/>
              <a:t>Шығармашыл</a:t>
            </a:r>
          </a:p>
          <a:p>
            <a:r>
              <a:rPr lang="kk-KZ" dirty="0" smtClean="0"/>
              <a:t>Білімді</a:t>
            </a:r>
          </a:p>
          <a:p>
            <a:r>
              <a:rPr lang="kk-KZ" dirty="0" smtClean="0"/>
              <a:t>Жан-жақты </a:t>
            </a:r>
          </a:p>
          <a:p>
            <a:r>
              <a:rPr lang="kk-KZ" dirty="0" smtClean="0"/>
              <a:t>Дара тұлға екендеріңізді көрсеттіңіздер.</a:t>
            </a:r>
          </a:p>
          <a:p>
            <a:pPr>
              <a:buNone/>
            </a:pPr>
            <a:r>
              <a:rPr lang="kk-KZ" dirty="0" smtClean="0"/>
              <a:t>Жарайсыңдар!</a:t>
            </a:r>
          </a:p>
          <a:p>
            <a:pPr>
              <a:buNone/>
            </a:pPr>
            <a:r>
              <a:rPr lang="kk-KZ" dirty="0" smtClean="0"/>
              <a:t>“Атамекен”әні </a:t>
            </a:r>
            <a:endParaRPr lang="ru-RU" dirty="0"/>
          </a:p>
        </p:txBody>
      </p:sp>
    </p:spTree>
  </p:cSld>
  <p:clrMapOvr>
    <a:masterClrMapping/>
  </p:clrMapOvr>
  <p:transition spd="slow" advTm="500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85794"/>
          </a:xfrm>
        </p:spPr>
        <p:txBody>
          <a:bodyPr>
            <a:normAutofit fontScale="90000"/>
          </a:bodyPr>
          <a:lstStyle/>
          <a:p>
            <a:pPr algn="ctr"/>
            <a:r>
              <a:rPr lang="kk-KZ" dirty="0" smtClean="0"/>
              <a:t>Жауаптары: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14356"/>
            <a:ext cx="9144000" cy="6143644"/>
          </a:xfrm>
        </p:spPr>
        <p:txBody>
          <a:bodyPr>
            <a:no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1990 жыл 25 қазан-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Қазақстан Жоғары Кеңесі егемендік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декларация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қабылдады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1991 жыл 1 желтоқсан- бүкілхалықтық тұңғыш президент сайлауы болды.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1991 жыл 10 желтоқсан-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тәуелсіз мемлекет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Қазақстан Республикасы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аталды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1991 жыл 16 желтоқсан- Қазақстан Республикасы тәуелсіздігін жариялады.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1992 жыл 4 маусым- Қазақстан Республикасы рәміздерін қабылдады.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1993 жыл 28 қаңтар-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Тәуелсіз Қазақстанның тұңғыш Конституциясы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қабылданды.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1993 жыл 15 қараша-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Қазақстанның ұлттық валютасы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теңге айналысқа енгізілді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 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1995 жыл 30 тамыз-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Қазақстанның жаңа Конституциясы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қабылданды.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1997 жыл 11 қазан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— Президент Н. Ә. Назарбаев республика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халқына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Қазақстан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— 2030»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Жолдауын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қабылдады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 </a:t>
            </a:r>
          </a:p>
        </p:txBody>
      </p:sp>
    </p:spTree>
  </p:cSld>
  <p:clrMapOvr>
    <a:masterClrMapping/>
  </p:clrMapOvr>
  <p:transition spd="slow" advTm="5000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132856"/>
          </a:xfrm>
        </p:spPr>
        <p:txBody>
          <a:bodyPr>
            <a:normAutofit/>
          </a:bodyPr>
          <a:lstStyle/>
          <a:p>
            <a:pPr lvl="0" algn="ctr"/>
            <a:r>
              <a:rPr lang="kk-KZ" sz="44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Блум таксономиясы.</a:t>
            </a:r>
            <a:br>
              <a:rPr lang="kk-KZ" sz="44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kk-KZ" sz="44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ҚР президенті туралы не білесің?</a:t>
            </a:r>
            <a:endParaRPr lang="ru-RU" sz="44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83568" y="2132857"/>
          <a:ext cx="7848872" cy="3785616"/>
        </p:xfrm>
        <a:graphic>
          <a:graphicData uri="http://schemas.openxmlformats.org/drawingml/2006/table">
            <a:tbl>
              <a:tblPr/>
              <a:tblGrid>
                <a:gridCol w="7848872"/>
              </a:tblGrid>
              <a:tr h="1796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3600" b="1" dirty="0">
                          <a:latin typeface="Times New Roman"/>
                          <a:ea typeface="Calibri"/>
                          <a:cs typeface="Times New Roman"/>
                        </a:rPr>
                        <a:t>Кестені толтыр</a:t>
                      </a: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6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3600" dirty="0">
                          <a:latin typeface="Times New Roman"/>
                          <a:ea typeface="Calibri"/>
                          <a:cs typeface="Times New Roman"/>
                        </a:rPr>
                        <a:t>Кім?   </a:t>
                      </a: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6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3600" dirty="0">
                          <a:latin typeface="Times New Roman"/>
                          <a:ea typeface="Calibri"/>
                          <a:cs typeface="Times New Roman"/>
                        </a:rPr>
                        <a:t>Қашан?   </a:t>
                      </a: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3600" dirty="0" smtClean="0">
                          <a:latin typeface="Times New Roman"/>
                          <a:ea typeface="Calibri"/>
                          <a:cs typeface="Times New Roman"/>
                        </a:rPr>
                        <a:t>Қайда?</a:t>
                      </a: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3600" dirty="0">
                          <a:latin typeface="Times New Roman"/>
                          <a:ea typeface="Calibri"/>
                          <a:cs typeface="Times New Roman"/>
                        </a:rPr>
                        <a:t>Қалай? </a:t>
                      </a: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72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3600" dirty="0">
                          <a:latin typeface="Times New Roman"/>
                          <a:ea typeface="Calibri"/>
                          <a:cs typeface="Times New Roman"/>
                        </a:rPr>
                        <a:t>Қандай? </a:t>
                      </a: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500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pPr algn="ctr"/>
            <a:r>
              <a:rPr lang="kk-KZ" dirty="0" smtClean="0"/>
              <a:t>Жауаптары: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2" y="1196751"/>
          <a:ext cx="8640960" cy="5468112"/>
        </p:xfrm>
        <a:graphic>
          <a:graphicData uri="http://schemas.openxmlformats.org/drawingml/2006/table">
            <a:tbl>
              <a:tblPr/>
              <a:tblGrid>
                <a:gridCol w="8640960"/>
              </a:tblGrid>
              <a:tr h="4043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latin typeface="Times New Roman"/>
                          <a:ea typeface="Calibri"/>
                          <a:cs typeface="Times New Roman"/>
                        </a:rPr>
                        <a:t>Кестені толтыр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3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>
                          <a:latin typeface="Times New Roman"/>
                          <a:ea typeface="Calibri"/>
                          <a:cs typeface="Times New Roman"/>
                        </a:rPr>
                        <a:t>Кім?   Н. Ә Назарбаев  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3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>
                          <a:latin typeface="Times New Roman"/>
                          <a:ea typeface="Calibri"/>
                          <a:cs typeface="Times New Roman"/>
                        </a:rPr>
                        <a:t>Қашан?    1940жылы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7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>
                          <a:latin typeface="Times New Roman"/>
                          <a:ea typeface="Calibri"/>
                          <a:cs typeface="Times New Roman"/>
                        </a:rPr>
                        <a:t>Қайда?Алматы облысы Қаскелең ауданы Шамалған ауылында дүниеге келген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7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latin typeface="Times New Roman"/>
                          <a:ea typeface="Calibri"/>
                          <a:cs typeface="Times New Roman"/>
                        </a:rPr>
                        <a:t>Қалай? </a:t>
                      </a:r>
                      <a:r>
                        <a:rPr lang="kk-KZ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Еңбекқорлығымен</a:t>
                      </a:r>
                      <a:r>
                        <a:rPr lang="kk-KZ" sz="2400" b="1" dirty="0">
                          <a:latin typeface="Times New Roman"/>
                          <a:ea typeface="Calibri"/>
                          <a:cs typeface="Times New Roman"/>
                        </a:rPr>
                        <a:t>, Отансүйгіштігімен,  халқына деген өрен сүйіспеншілігімен еңбек етіп келе жатыр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61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latin typeface="Times New Roman"/>
                          <a:ea typeface="Calibri"/>
                          <a:cs typeface="Times New Roman"/>
                        </a:rPr>
                        <a:t>Қандай? Еңбек жолын 1960 жылы Теміртау қаласында металлург болып бастаған. 1969-1989 ж.ж. аралығында лауазымды жұмыстарды атқарған. 1990 жылы 24 сәуірде Қазақ КСР-нің тұңғыш президенті. 1991 жылы 1 желтоқсан ҚР-ның президенті. Біздің тұңғыш президентіміз, көшбасшымыз.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5000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586440"/>
          </a:xfrm>
        </p:spPr>
        <p:txBody>
          <a:bodyPr>
            <a:normAutofit fontScale="90000"/>
          </a:bodyPr>
          <a:lstStyle/>
          <a:p>
            <a:pPr lvl="0" algn="ctr"/>
            <a:r>
              <a:rPr lang="kk-KZ" sz="54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Президент тұлғасына </a:t>
            </a:r>
            <a:r>
              <a:rPr lang="kk-KZ" sz="54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суреттеме 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6561" name="Group 1"/>
          <p:cNvGrpSpPr>
            <a:grpSpLocks noChangeAspect="1"/>
          </p:cNvGrpSpPr>
          <p:nvPr/>
        </p:nvGrpSpPr>
        <p:grpSpPr bwMode="auto">
          <a:xfrm>
            <a:off x="-279116" y="1916832"/>
            <a:ext cx="9423116" cy="4752528"/>
            <a:chOff x="4726" y="6099"/>
            <a:chExt cx="6673" cy="5799"/>
          </a:xfrm>
        </p:grpSpPr>
        <p:sp>
          <p:nvSpPr>
            <p:cNvPr id="66571" name="AutoShape 11"/>
            <p:cNvSpPr>
              <a:spLocks noChangeAspect="1" noChangeArrowheads="1" noTextEdit="1"/>
            </p:cNvSpPr>
            <p:nvPr/>
          </p:nvSpPr>
          <p:spPr bwMode="auto">
            <a:xfrm>
              <a:off x="4726" y="6099"/>
              <a:ext cx="6673" cy="5799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6570" name="Oval 10"/>
            <p:cNvSpPr>
              <a:spLocks noChangeArrowheads="1"/>
            </p:cNvSpPr>
            <p:nvPr/>
          </p:nvSpPr>
          <p:spPr bwMode="auto">
            <a:xfrm>
              <a:off x="6306" y="8270"/>
              <a:ext cx="3275" cy="190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Н.Ә.Назарбаев</a:t>
              </a:r>
              <a:endPara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ҚР-ның президенті</a:t>
              </a:r>
              <a:endPara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569" name="Line 9"/>
            <p:cNvSpPr>
              <a:spLocks noChangeShapeType="1"/>
            </p:cNvSpPr>
            <p:nvPr/>
          </p:nvSpPr>
          <p:spPr bwMode="auto">
            <a:xfrm>
              <a:off x="6306" y="7155"/>
              <a:ext cx="850" cy="111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6568" name="Line 8"/>
            <p:cNvSpPr>
              <a:spLocks noChangeShapeType="1"/>
            </p:cNvSpPr>
            <p:nvPr/>
          </p:nvSpPr>
          <p:spPr bwMode="auto">
            <a:xfrm>
              <a:off x="7850" y="10174"/>
              <a:ext cx="1" cy="12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6567" name="Line 7"/>
            <p:cNvSpPr>
              <a:spLocks noChangeShapeType="1"/>
            </p:cNvSpPr>
            <p:nvPr/>
          </p:nvSpPr>
          <p:spPr bwMode="auto">
            <a:xfrm>
              <a:off x="9292" y="9829"/>
              <a:ext cx="688" cy="8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6566" name="Line 6"/>
            <p:cNvSpPr>
              <a:spLocks noChangeShapeType="1"/>
            </p:cNvSpPr>
            <p:nvPr/>
          </p:nvSpPr>
          <p:spPr bwMode="auto">
            <a:xfrm>
              <a:off x="9819" y="9202"/>
              <a:ext cx="1142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6565" name="Line 5"/>
            <p:cNvSpPr>
              <a:spLocks noChangeShapeType="1"/>
            </p:cNvSpPr>
            <p:nvPr/>
          </p:nvSpPr>
          <p:spPr bwMode="auto">
            <a:xfrm>
              <a:off x="7962" y="6614"/>
              <a:ext cx="1" cy="14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6564" name="Line 4"/>
            <p:cNvSpPr>
              <a:spLocks noChangeShapeType="1"/>
            </p:cNvSpPr>
            <p:nvPr/>
          </p:nvSpPr>
          <p:spPr bwMode="auto">
            <a:xfrm flipH="1">
              <a:off x="8912" y="7065"/>
              <a:ext cx="1321" cy="12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6563" name="Line 3"/>
            <p:cNvSpPr>
              <a:spLocks noChangeShapeType="1"/>
            </p:cNvSpPr>
            <p:nvPr/>
          </p:nvSpPr>
          <p:spPr bwMode="auto">
            <a:xfrm>
              <a:off x="5179" y="9203"/>
              <a:ext cx="952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6562" name="Line 2"/>
            <p:cNvSpPr>
              <a:spLocks noChangeShapeType="1"/>
            </p:cNvSpPr>
            <p:nvPr/>
          </p:nvSpPr>
          <p:spPr bwMode="auto">
            <a:xfrm flipV="1">
              <a:off x="5660" y="9913"/>
              <a:ext cx="1001" cy="8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6574" name="Rectangle 14"/>
          <p:cNvSpPr>
            <a:spLocks noChangeArrowheads="1"/>
          </p:cNvSpPr>
          <p:nvPr/>
        </p:nvSpPr>
        <p:spPr bwMode="auto">
          <a:xfrm>
            <a:off x="0" y="4292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Tm="5000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5910" y="137914"/>
            <a:ext cx="8229600" cy="889448"/>
          </a:xfrm>
        </p:spPr>
        <p:txBody>
          <a:bodyPr>
            <a:normAutofit fontScale="90000"/>
          </a:bodyPr>
          <a:lstStyle/>
          <a:p>
            <a:r>
              <a:rPr lang="kk-KZ" b="1" dirty="0" smtClean="0">
                <a:solidFill>
                  <a:schemeClr val="bg1"/>
                </a:solidFill>
              </a:rPr>
              <a:t>Шығармашыл тұлға -Елбасы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4714876" cy="52596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«Қазақстанның егеменді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мемлекет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қалыптасуы 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дамуының стратегиясы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дәуір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,1992ж.</a:t>
            </a:r>
            <a:endParaRPr lang="kk-KZ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“Тарих толқынында”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Алматы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Атамұра,1999ж.</a:t>
            </a:r>
            <a:endParaRPr lang="ru-RU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«Қазақстан халқының азаматтық таңдауы 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тарихи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зерде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ұлттық татулық және демократиялық реформалар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Қазақстан, 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1999ж.</a:t>
            </a:r>
          </a:p>
          <a:p>
            <a:pPr marL="0" indent="0">
              <a:buNone/>
            </a:pP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«Жүз жылға татитын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он жыл».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Атамұра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,2001ж.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Сындарлы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он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Атамұра, 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2003ж.</a:t>
            </a:r>
          </a:p>
          <a:p>
            <a:pPr marL="0" indent="0">
              <a:buNone/>
            </a:pP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«Ғасырлар тоғысында».Атамұра, 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2003ж.</a:t>
            </a:r>
          </a:p>
          <a:p>
            <a:pPr marL="0" indent="0">
              <a:buNone/>
            </a:pP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«Қазақстан жолы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». Астана, 2007ж.</a:t>
            </a:r>
          </a:p>
          <a:p>
            <a:pPr marL="0" indent="0">
              <a:buNone/>
            </a:pP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«Тәуелсіздік белестері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Жібек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Жолы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2012ж.</a:t>
            </a:r>
          </a:p>
          <a:p>
            <a:pPr marL="0" indent="0">
              <a:buNone/>
            </a:pPr>
            <a:endParaRPr lang="ru-RU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C:\Users\Администратор\Desktop\семинар\видео\4c238345533f25235874e66022ecac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33586" y="1384552"/>
            <a:ext cx="1333500" cy="1838325"/>
          </a:xfrm>
          <a:prstGeom prst="rect">
            <a:avLst/>
          </a:prstGeom>
          <a:noFill/>
        </p:spPr>
      </p:pic>
      <p:pic>
        <p:nvPicPr>
          <p:cNvPr id="1030" name="Picture 6" descr="C:\Users\Администратор\Desktop\семинар\видео\5db9e53e4a4fa60110f61b17e2d407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3586" y="3241940"/>
            <a:ext cx="1333500" cy="2057400"/>
          </a:xfrm>
          <a:prstGeom prst="rect">
            <a:avLst/>
          </a:prstGeom>
          <a:noFill/>
        </p:spPr>
      </p:pic>
      <p:pic>
        <p:nvPicPr>
          <p:cNvPr id="1035" name="Picture 11" descr="C:\Users\Администратор\Desktop\семинар\видео\2b4d45aa28a7d352f40ec37ffc62b06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31557">
            <a:off x="5608404" y="1332316"/>
            <a:ext cx="1333500" cy="2019300"/>
          </a:xfrm>
          <a:prstGeom prst="rect">
            <a:avLst/>
          </a:prstGeom>
          <a:noFill/>
        </p:spPr>
      </p:pic>
      <p:pic>
        <p:nvPicPr>
          <p:cNvPr id="1041" name="Picture 17" descr="C:\Users\Администратор\Desktop\семинар\видео\03f1663800b21b79478ecc0b111d34b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0204" y="1527428"/>
            <a:ext cx="1333500" cy="1828800"/>
          </a:xfrm>
          <a:prstGeom prst="rect">
            <a:avLst/>
          </a:prstGeom>
          <a:noFill/>
        </p:spPr>
      </p:pic>
      <p:pic>
        <p:nvPicPr>
          <p:cNvPr id="1042" name="Picture 18" descr="C:\Users\Администратор\Desktop\семинар\видео\ab5173060b71dbe839ce969bd945ef3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89426" y="3262338"/>
            <a:ext cx="1333500" cy="1924050"/>
          </a:xfrm>
          <a:prstGeom prst="rect">
            <a:avLst/>
          </a:prstGeom>
          <a:noFill/>
        </p:spPr>
      </p:pic>
      <p:pic>
        <p:nvPicPr>
          <p:cNvPr id="1043" name="Picture 19" descr="C:\Users\Администратор\Desktop\семинар\видео\56720e9a1e05b4a38113f74318f5e11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56356" y="3313378"/>
            <a:ext cx="1333500" cy="2190750"/>
          </a:xfrm>
          <a:prstGeom prst="rect">
            <a:avLst/>
          </a:prstGeom>
          <a:noFill/>
        </p:spPr>
      </p:pic>
      <p:pic>
        <p:nvPicPr>
          <p:cNvPr id="1044" name="Picture 20" descr="C:\Users\Администратор\Desktop\семинар\видео\5272868d5e29778eb5b68208fbe89e2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89558" y="3384816"/>
            <a:ext cx="1333500" cy="2133600"/>
          </a:xfrm>
          <a:prstGeom prst="rect">
            <a:avLst/>
          </a:prstGeom>
          <a:noFill/>
        </p:spPr>
      </p:pic>
      <p:pic>
        <p:nvPicPr>
          <p:cNvPr id="1045" name="Picture 21" descr="C:\Users\Администратор\Desktop\семинар\видео\f02e0bcbe7f8f6fa9580cfb3bacb91f4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60864" y="5008828"/>
            <a:ext cx="1333500" cy="1733550"/>
          </a:xfrm>
          <a:prstGeom prst="rect">
            <a:avLst/>
          </a:prstGeom>
          <a:noFill/>
        </p:spPr>
      </p:pic>
      <p:pic>
        <p:nvPicPr>
          <p:cNvPr id="1046" name="Picture 22" descr="C:\Users\Администратор\Desktop\семинар\видео\e84ca7d17ca1165cc5c2b3862ea8b43a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532434" y="1455990"/>
            <a:ext cx="1333500" cy="1905000"/>
          </a:xfrm>
          <a:prstGeom prst="rect">
            <a:avLst/>
          </a:prstGeom>
          <a:noFill/>
        </p:spPr>
      </p:pic>
      <p:pic>
        <p:nvPicPr>
          <p:cNvPr id="1047" name="Picture 23" descr="C:\Users\Администратор\Desktop\семинар\видео\d8427081eaaa6d1f205bac731102b0fa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603872" y="5117674"/>
            <a:ext cx="1143008" cy="1624704"/>
          </a:xfrm>
          <a:prstGeom prst="rect">
            <a:avLst/>
          </a:prstGeom>
          <a:noFill/>
        </p:spPr>
      </p:pic>
      <p:pic>
        <p:nvPicPr>
          <p:cNvPr id="1048" name="Picture 24" descr="C:\Users\Администратор\Desktop\семинар\видео\e9b8a95b04ea267036f893115b50de57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708643" y="5080243"/>
            <a:ext cx="1181213" cy="1662135"/>
          </a:xfrm>
          <a:prstGeom prst="rect">
            <a:avLst/>
          </a:prstGeom>
          <a:noFill/>
        </p:spPr>
      </p:pic>
      <p:pic>
        <p:nvPicPr>
          <p:cNvPr id="27" name="Picture 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38338" y="4884990"/>
            <a:ext cx="121444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000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715404" cy="1417638"/>
          </a:xfrm>
        </p:spPr>
        <p:txBody>
          <a:bodyPr>
            <a:normAutofit fontScale="90000"/>
          </a:bodyPr>
          <a:lstStyle/>
          <a:p>
            <a:pPr algn="ctr"/>
            <a:r>
              <a:rPr lang="kk-KZ" dirty="0" smtClean="0"/>
              <a:t>Қазақстанның ХХІ ғасырдағы жеткен жетістіктері</a:t>
            </a:r>
            <a:endParaRPr lang="ru-RU" dirty="0"/>
          </a:p>
        </p:txBody>
      </p:sp>
      <p:sp>
        <p:nvSpPr>
          <p:cNvPr id="5" name="Содержимое 4"/>
          <p:cNvSpPr txBox="1">
            <a:spLocks noGrp="1"/>
          </p:cNvSpPr>
          <p:nvPr>
            <p:ph idx="1"/>
          </p:nvPr>
        </p:nvSpPr>
        <p:spPr bwMode="auto">
          <a:xfrm>
            <a:off x="0" y="3571876"/>
            <a:ext cx="450056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normAutofit fontScale="62500" lnSpcReduction="20000"/>
          </a:bodyPr>
          <a:lstStyle/>
          <a:p>
            <a:pPr marL="342900" indent="-342900" algn="ctr" eaLnBrk="0" hangingPunct="0">
              <a:spcBef>
                <a:spcPct val="20000"/>
              </a:spcBef>
              <a:buClr>
                <a:schemeClr val="hlink"/>
              </a:buClr>
              <a:buSzPct val="60000"/>
              <a:buNone/>
              <a:defRPr/>
            </a:pPr>
            <a:r>
              <a:rPr lang="ru-RU" sz="3200" b="1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2010 </a:t>
            </a:r>
            <a:r>
              <a:rPr lang="ru-RU" sz="3200" b="1" kern="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жылы</a:t>
            </a:r>
            <a:endParaRPr lang="ru-RU" sz="3200" b="1" kern="0" dirty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algn="ctr" eaLnBrk="0" hangingPunct="0">
              <a:buClr>
                <a:schemeClr val="hlink"/>
              </a:buClr>
              <a:buSzPct val="60000"/>
              <a:buNone/>
              <a:defRPr/>
            </a:pP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1-2 желтоқсан – Астанда Еуропадағы қауіпсіздік пен  ынтымақтастық ұйымының саммиті Қазақстан Еуропаның төріндегі 56 мемлекеттің атынан төбе би болып төрелік айтты</a:t>
            </a:r>
            <a:endParaRPr lang="ru-RU" sz="3200" b="1" kern="0" dirty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8" name="Picture 11" descr="http://ia-centr.ru/work/files/9156/icon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357298"/>
            <a:ext cx="1928793" cy="1889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ANd9GcRRCOPxdwXVqQcUFzlWlxmDe0xAlyzhHp1490mqnQXeZprvrdqNyAuSyVNh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2249" y="1285860"/>
            <a:ext cx="3641751" cy="2778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5" descr="ANd9GcSAeIQPfvQAEZmCTD_zltYSPnvMndq7O6uVixeO0uvyItNf1j22546twQk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00299" y="1428736"/>
            <a:ext cx="2571768" cy="2059229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000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420688" y="412750"/>
            <a:ext cx="8229600" cy="11398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300" dirty="0" smtClean="0"/>
              <a:t/>
            </a:r>
            <a:br>
              <a:rPr lang="ru-RU" sz="2300" dirty="0" smtClean="0"/>
            </a:br>
            <a:endParaRPr lang="ru-RU" sz="2300" dirty="0" smtClean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0" y="6372225"/>
            <a:ext cx="82296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4300" smtClean="0">
                <a:effectLst/>
              </a:rPr>
              <a:t>         </a:t>
            </a:r>
            <a:endParaRPr lang="ru-RU" sz="2700" smtClean="0">
              <a:effectLst/>
            </a:endParaRPr>
          </a:p>
        </p:txBody>
      </p:sp>
      <p:sp>
        <p:nvSpPr>
          <p:cNvPr id="96260" name="Text Box 4"/>
          <p:cNvSpPr txBox="1">
            <a:spLocks noChangeArrowheads="1"/>
          </p:cNvSpPr>
          <p:nvPr/>
        </p:nvSpPr>
        <p:spPr bwMode="auto">
          <a:xfrm>
            <a:off x="0" y="2714620"/>
            <a:ext cx="86423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513" tIns="43756" rIns="87513" bIns="43756">
            <a:spAutoFit/>
          </a:bodyPr>
          <a:lstStyle/>
          <a:p>
            <a:pPr defTabSz="874713"/>
            <a:r>
              <a:rPr lang="ru-RU" sz="1600" b="1">
                <a:latin typeface="Times New Roman" pitchFamily="18" charset="0"/>
              </a:rPr>
              <a:t>	</a:t>
            </a:r>
          </a:p>
          <a:p>
            <a:pPr defTabSz="874713"/>
            <a:r>
              <a:rPr lang="ru-RU" sz="1600" b="1">
                <a:latin typeface="Times New Roman" pitchFamily="18" charset="0"/>
              </a:rPr>
              <a:t>	</a:t>
            </a:r>
            <a:r>
              <a:rPr lang="ru-RU" sz="1400">
                <a:latin typeface="Times New Roman" pitchFamily="18" charset="0"/>
              </a:rPr>
              <a:t> </a:t>
            </a:r>
          </a:p>
        </p:txBody>
      </p:sp>
      <p:sp>
        <p:nvSpPr>
          <p:cNvPr id="96262" name="Rectangle 6"/>
          <p:cNvSpPr>
            <a:spLocks noChangeArrowheads="1"/>
          </p:cNvSpPr>
          <p:nvPr/>
        </p:nvSpPr>
        <p:spPr bwMode="auto">
          <a:xfrm>
            <a:off x="2643174" y="428604"/>
            <a:ext cx="6092810" cy="1935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7513" tIns="43756" rIns="87513" bIns="43756">
            <a:spAutoFit/>
          </a:bodyPr>
          <a:lstStyle/>
          <a:p>
            <a:pPr defTabSz="874713">
              <a:defRPr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VII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қысқы Азия(Азиада) ойындары Астана мен Алматы қалаларында 2011жылы қаңтар-ақпан айларында өтті. Азия ойындарына 26 елдің спортшылары қатысты.</a:t>
            </a: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4143375" y="1500188"/>
            <a:ext cx="4500563" cy="642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513" tIns="43756" rIns="87513" bIns="43756">
            <a:spAutoFit/>
          </a:bodyPr>
          <a:lstStyle/>
          <a:p>
            <a:pPr algn="ctr" defTabSz="874713"/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11" descr="Asiada201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500313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Народ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00439"/>
            <a:ext cx="4429124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2786050" y="2643182"/>
          <a:ext cx="609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1 орын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Алтын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Күміс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Қола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барлығы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Қазақстан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32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70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5362" name="Picture 2" descr="http://upload.wikimedia.org/wikipedia/commons/thumb/b/b3/%D0%97%D0%BE%D0%BB%D0%BE%D1%82%D0%B0%D1%8F_%D0%BC%D0%B5%D0%B4%D0%B0%D0%BB%D1%8C_%D0%90%D0%B7%D0%B8%D0%B0%D0%B4%D1%8B-2011.JPG/220px-%D0%97%D0%BE%D0%BB%D0%BE%D1%82%D0%B0%D1%8F_%D0%BC%D0%B5%D0%B4%D0%B0%D0%BB%D1%8C_%D0%90%D0%B7%D0%B8%D0%B0%D0%B4%D1%8B-20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72396" y="4764909"/>
            <a:ext cx="1571604" cy="2093091"/>
          </a:xfrm>
          <a:prstGeom prst="rect">
            <a:avLst/>
          </a:prstGeom>
          <a:noFill/>
        </p:spPr>
      </p:pic>
      <p:pic>
        <p:nvPicPr>
          <p:cNvPr id="15366" name="Picture 6" descr="File:2000KZTrevers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5211711"/>
            <a:ext cx="3143272" cy="1646289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0" grpId="0" autoUpdateAnimBg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«Қазақстан–2050» стратегиясы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Жасампаздықтың жаңа межесі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2013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жылдың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24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сәуір күні Қазақстан Республикасының Президенті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Нұрсұлтан Назарбаевтың қатысуымен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«Қазақстан-2050»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Стратегиясы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халық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ел –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тағдыр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тақырыбында Қазақстан халқы Ассамблеясының мерейтойлық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ХХ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сессиясы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өтті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маңызды мақсат-міндеттерді айқындады: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Мемлекеттілікті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әрі дамыту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және нығайту.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Экономикалық саясаттың жаңа қағидаттарына көшу.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Ұлттық экономиканың жетекші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күші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кәсіпкерлікке жан-жақты қолдау көрсету.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Жаңа әлеуметтік үлгіні қалыптастыру.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беру мен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денсаулық сақтаудың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қазіргі заманғы және тиімді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жүйесін құру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аппараттың жауапкершілігін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тиімділігі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функционалдығын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арттыру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Халықаралық және қорғаныс саясатының жаңа сын-қатерлеріне парапар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саясат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құру.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1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5000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Литейн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хническ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772</TotalTime>
  <Words>373</Words>
  <Application>Microsoft Office PowerPoint</Application>
  <PresentationFormat>Экран (4:3)</PresentationFormat>
  <Paragraphs>84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Поток</vt:lpstr>
      <vt:lpstr>Литейная</vt:lpstr>
      <vt:lpstr>Техническая</vt:lpstr>
      <vt:lpstr>Тема Office</vt:lpstr>
      <vt:lpstr>Презентация PowerPoint</vt:lpstr>
      <vt:lpstr>Жауаптары:</vt:lpstr>
      <vt:lpstr>Блум таксономиясы. ҚР президенті туралы не білесің?</vt:lpstr>
      <vt:lpstr>Жауаптары:</vt:lpstr>
      <vt:lpstr>Президент тұлғасына суреттеме </vt:lpstr>
      <vt:lpstr>Шығармашыл тұлға -Елбасы</vt:lpstr>
      <vt:lpstr>Қазақстанның ХХІ ғасырдағы жеткен жетістіктері</vt:lpstr>
      <vt:lpstr> </vt:lpstr>
      <vt:lpstr>«Қазақстан–2050» стратегиясы – Жасампаздықтың жаңа межесі</vt:lpstr>
      <vt:lpstr>ЭКСПО 2017</vt:lpstr>
      <vt:lpstr>Тәуелсіз елдің болашағы дарынды ұрпақта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LaMark</cp:lastModifiedBy>
  <cp:revision>88</cp:revision>
  <dcterms:created xsi:type="dcterms:W3CDTF">2013-11-19T08:02:03Z</dcterms:created>
  <dcterms:modified xsi:type="dcterms:W3CDTF">2015-11-15T06:26:22Z</dcterms:modified>
</cp:coreProperties>
</file>