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484" autoAdjust="0"/>
  </p:normalViewPr>
  <p:slideViewPr>
    <p:cSldViewPr>
      <p:cViewPr varScale="1">
        <p:scale>
          <a:sx n="69" d="100"/>
          <a:sy n="69" d="100"/>
        </p:scale>
        <p:origin x="-11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27E27FB-4B6A-40B1-B6D4-485A786FB58E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7E8BD93-F52A-4275-9E8D-493409A0E6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741811" y="3429000"/>
            <a:ext cx="7560840" cy="3096344"/>
          </a:xfrm>
          <a:prstGeom prst="horizontalScroll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 облысы, Қарасай ауданы, А.С.Пушкин  атындағы орта мектебінің қазақ тілі мен әдебиеті пәнінің мұғалімі Доспанова Айгуль Шахмардановна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/>
          </a:p>
        </p:txBody>
      </p:sp>
      <p:pic>
        <p:nvPicPr>
          <p:cNvPr id="1026" name="Picture 2" descr="C:\Users\PC\Desktop\Ашық сабақ Доспанова Айгуль слайд\айгуль суре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25016"/>
            <a:ext cx="4608512" cy="319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78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691680" y="476672"/>
            <a:ext cx="5688632" cy="19945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/>
              <a:t>Оқушыларды   «Жаңбыр »  өлеңі  мен  «Бұлбұлдың  әні  »  әңгімесімен    </a:t>
            </a:r>
            <a:r>
              <a:rPr lang="kk-KZ" sz="2000" b="1" dirty="0" smtClean="0"/>
              <a:t>таныстыру,</a:t>
            </a:r>
            <a:endParaRPr lang="kk-KZ" sz="2000" b="1" dirty="0"/>
          </a:p>
          <a:p>
            <a:r>
              <a:rPr lang="kk-KZ" sz="2000" b="1" dirty="0"/>
              <a:t>ә</a:t>
            </a:r>
            <a:r>
              <a:rPr lang="kk-KZ" sz="2000" b="1" dirty="0" smtClean="0"/>
              <a:t>ңгіменің      </a:t>
            </a:r>
            <a:r>
              <a:rPr lang="kk-KZ" sz="2000" b="1" dirty="0"/>
              <a:t>мазмұны  мен  идеясын  меңгерту. </a:t>
            </a:r>
          </a:p>
          <a:p>
            <a:r>
              <a:rPr lang="kk-KZ" sz="2000" b="1" dirty="0"/>
              <a:t>Жыл  мезгілдерінің  ерекшеліктері  мен  сұлулығы  жайлы  әңгімелеу</a:t>
            </a:r>
            <a:r>
              <a:rPr lang="kk-KZ" dirty="0"/>
              <a:t>.</a:t>
            </a:r>
          </a:p>
        </p:txBody>
      </p:sp>
      <p:pic>
        <p:nvPicPr>
          <p:cNvPr id="1026" name="Picture 2" descr="ÐÐ°ÑÑÐ¸Ð½ÐºÐ¸ Ð¿Ð¾ Ð·Ð°Ð¿ÑÐ¾ÑÑ Ð´Ð°ÑÐ° Ð´Ð¸Ð¾Ð³ÑÐ°Ð¼Ð¼Ð°ÑÑ ÓÐ´ÑÑ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1" y="2497623"/>
            <a:ext cx="8280920" cy="419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232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½Ð°Ð·Ð°ÑÐ»Ð°ÑÑÒ£ÑÐ·ÒÐ° ÑÐ°ÑÐ¼ÐµÑ ÑÐ»Ð°Ð¹Ð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12738"/>
            <a:ext cx="8512497" cy="623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35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504" y="2132856"/>
            <a:ext cx="8784976" cy="446449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/>
              <a:t>Білімділік</a:t>
            </a:r>
            <a:r>
              <a:rPr lang="ru-RU" sz="2000" dirty="0"/>
              <a:t> .</a:t>
            </a:r>
            <a:r>
              <a:rPr lang="ru-RU" sz="2000" dirty="0" err="1"/>
              <a:t>Оқушыларды</a:t>
            </a:r>
            <a:r>
              <a:rPr lang="ru-RU" sz="2000" dirty="0"/>
              <a:t> «</a:t>
            </a:r>
            <a:r>
              <a:rPr lang="ru-RU" sz="2000" dirty="0" err="1"/>
              <a:t>Жаңбыр</a:t>
            </a:r>
            <a:r>
              <a:rPr lang="ru-RU" sz="2000" dirty="0"/>
              <a:t> » </a:t>
            </a:r>
            <a:r>
              <a:rPr lang="ru-RU" sz="2000" dirty="0" err="1"/>
              <a:t>өлеңі</a:t>
            </a:r>
            <a:r>
              <a:rPr lang="ru-RU" sz="2000" dirty="0"/>
              <a:t> мен «</a:t>
            </a:r>
            <a:r>
              <a:rPr lang="ru-RU" sz="2000" dirty="0" err="1"/>
              <a:t>Бұлбұлдың</a:t>
            </a:r>
            <a:r>
              <a:rPr lang="ru-RU" sz="2000" dirty="0"/>
              <a:t> </a:t>
            </a:r>
            <a:r>
              <a:rPr lang="ru-RU" sz="2000" dirty="0" err="1"/>
              <a:t>әні</a:t>
            </a:r>
            <a:r>
              <a:rPr lang="ru-RU" sz="2000" dirty="0"/>
              <a:t> » </a:t>
            </a:r>
            <a:r>
              <a:rPr lang="ru-RU" sz="2000" dirty="0" err="1"/>
              <a:t>әңгімесімен</a:t>
            </a:r>
            <a:r>
              <a:rPr lang="ru-RU" sz="2000" dirty="0"/>
              <a:t> </a:t>
            </a:r>
            <a:r>
              <a:rPr lang="ru-RU" sz="2000" dirty="0" err="1"/>
              <a:t>таныстыру</a:t>
            </a:r>
            <a:r>
              <a:rPr lang="ru-RU" sz="2000" dirty="0"/>
              <a:t>. </a:t>
            </a:r>
            <a:r>
              <a:rPr lang="ru-RU" sz="2000" dirty="0" err="1"/>
              <a:t>Әңгіменің</a:t>
            </a:r>
            <a:r>
              <a:rPr lang="ru-RU" sz="2000" dirty="0"/>
              <a:t> </a:t>
            </a:r>
            <a:r>
              <a:rPr lang="ru-RU" sz="2000" dirty="0" err="1"/>
              <a:t>мазмұны</a:t>
            </a:r>
            <a:r>
              <a:rPr lang="ru-RU" sz="2000" dirty="0"/>
              <a:t> мен </a:t>
            </a:r>
            <a:r>
              <a:rPr lang="ru-RU" sz="2000" dirty="0" err="1"/>
              <a:t>идеясын</a:t>
            </a:r>
            <a:r>
              <a:rPr lang="ru-RU" sz="2000" dirty="0"/>
              <a:t> </a:t>
            </a:r>
            <a:r>
              <a:rPr lang="ru-RU" sz="2000" dirty="0" err="1"/>
              <a:t>меңгерту</a:t>
            </a:r>
            <a:r>
              <a:rPr lang="ru-RU" sz="2000" dirty="0"/>
              <a:t>. </a:t>
            </a:r>
            <a:r>
              <a:rPr lang="ru-RU" sz="2000" dirty="0" err="1"/>
              <a:t>Жыл</a:t>
            </a:r>
            <a:r>
              <a:rPr lang="ru-RU" sz="2000" dirty="0"/>
              <a:t> </a:t>
            </a:r>
            <a:r>
              <a:rPr lang="ru-RU" sz="2000" dirty="0" err="1"/>
              <a:t>мезгілдерінің</a:t>
            </a:r>
            <a:r>
              <a:rPr lang="ru-RU" sz="2000" dirty="0"/>
              <a:t> </a:t>
            </a:r>
            <a:r>
              <a:rPr lang="ru-RU" sz="2000" dirty="0" err="1"/>
              <a:t>ерекшеліктері</a:t>
            </a:r>
            <a:r>
              <a:rPr lang="ru-RU" sz="2000" dirty="0"/>
              <a:t> мен </a:t>
            </a:r>
            <a:r>
              <a:rPr lang="ru-RU" sz="2000" dirty="0" err="1"/>
              <a:t>сұлулығы</a:t>
            </a:r>
            <a:r>
              <a:rPr lang="ru-RU" sz="2000" dirty="0"/>
              <a:t> </a:t>
            </a:r>
            <a:r>
              <a:rPr lang="ru-RU" sz="2000" dirty="0" err="1"/>
              <a:t>жайлы</a:t>
            </a:r>
            <a:r>
              <a:rPr lang="ru-RU" sz="2000" dirty="0"/>
              <a:t> </a:t>
            </a:r>
            <a:r>
              <a:rPr lang="ru-RU" sz="2000" dirty="0" err="1"/>
              <a:t>әңгімелеу</a:t>
            </a:r>
            <a:r>
              <a:rPr lang="ru-RU" sz="2000" dirty="0"/>
              <a:t>.</a:t>
            </a:r>
          </a:p>
          <a:p>
            <a:r>
              <a:rPr lang="ru-RU" sz="2000" b="1" dirty="0" err="1"/>
              <a:t>Дамытушылық</a:t>
            </a:r>
            <a:r>
              <a:rPr lang="ru-RU" sz="2000" b="1" dirty="0"/>
              <a:t>: </a:t>
            </a:r>
            <a:r>
              <a:rPr lang="ru-RU" sz="2000" dirty="0" err="1"/>
              <a:t>Оқушыларды</a:t>
            </a:r>
            <a:r>
              <a:rPr lang="ru-RU" sz="2000" dirty="0"/>
              <a:t> </a:t>
            </a:r>
            <a:r>
              <a:rPr lang="ru-RU" sz="2000" dirty="0" err="1"/>
              <a:t>сауатты</a:t>
            </a:r>
            <a:r>
              <a:rPr lang="ru-RU" sz="2000" dirty="0"/>
              <a:t>, </a:t>
            </a:r>
            <a:r>
              <a:rPr lang="ru-RU" sz="2000" dirty="0" err="1"/>
              <a:t>мәнерлі</a:t>
            </a:r>
            <a:r>
              <a:rPr lang="ru-RU" sz="2000" dirty="0"/>
              <a:t>, </a:t>
            </a:r>
            <a:r>
              <a:rPr lang="ru-RU" sz="2000" dirty="0" err="1"/>
              <a:t>әсерлі</a:t>
            </a:r>
            <a:r>
              <a:rPr lang="ru-RU" sz="2000" dirty="0"/>
              <a:t> </a:t>
            </a:r>
            <a:r>
              <a:rPr lang="ru-RU" sz="2000" dirty="0" err="1"/>
              <a:t>оқуға</a:t>
            </a:r>
            <a:r>
              <a:rPr lang="ru-RU" sz="2000" dirty="0"/>
              <a:t> баулу. </a:t>
            </a:r>
            <a:r>
              <a:rPr lang="ru-RU" sz="2000" dirty="0" err="1"/>
              <a:t>Шығармашылықпен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істеуге</a:t>
            </a:r>
            <a:r>
              <a:rPr lang="ru-RU" sz="2000" dirty="0"/>
              <a:t> </a:t>
            </a:r>
            <a:r>
              <a:rPr lang="ru-RU" sz="2000" dirty="0" err="1"/>
              <a:t>ықпал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,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шеберлігі</a:t>
            </a:r>
            <a:r>
              <a:rPr lang="ru-RU" sz="2000" dirty="0"/>
              <a:t> мен </a:t>
            </a:r>
            <a:r>
              <a:rPr lang="ru-RU" sz="2000" dirty="0" err="1"/>
              <a:t>сөйлеу</a:t>
            </a:r>
            <a:r>
              <a:rPr lang="ru-RU" sz="2000" dirty="0"/>
              <a:t> </a:t>
            </a:r>
            <a:r>
              <a:rPr lang="ru-RU" sz="2000" dirty="0" err="1"/>
              <a:t>мәдениетін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.</a:t>
            </a:r>
          </a:p>
          <a:p>
            <a:r>
              <a:rPr lang="ru-RU" sz="2000" b="1" dirty="0" err="1"/>
              <a:t>Тәрбиелік</a:t>
            </a:r>
            <a:r>
              <a:rPr lang="ru-RU" sz="2000" b="1" dirty="0"/>
              <a:t>: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өнерге</a:t>
            </a:r>
            <a:r>
              <a:rPr lang="ru-RU" sz="2000" dirty="0"/>
              <a:t>, </a:t>
            </a:r>
            <a:r>
              <a:rPr lang="ru-RU" sz="2000" dirty="0" err="1"/>
              <a:t>білімге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сүйіспеншілігін</a:t>
            </a:r>
            <a:r>
              <a:rPr lang="ru-RU" sz="2000" dirty="0"/>
              <a:t> </a:t>
            </a:r>
            <a:r>
              <a:rPr lang="ru-RU" sz="2000" dirty="0" err="1"/>
              <a:t>арттыру</a:t>
            </a:r>
            <a:r>
              <a:rPr lang="ru-RU" sz="2000" dirty="0"/>
              <a:t>, </a:t>
            </a:r>
            <a:r>
              <a:rPr lang="ru-RU" sz="2000" dirty="0" err="1"/>
              <a:t>тәрбиелеу</a:t>
            </a:r>
            <a:r>
              <a:rPr lang="ru-RU" sz="2000" dirty="0"/>
              <a:t>. </a:t>
            </a:r>
            <a:r>
              <a:rPr lang="ru-RU" sz="2000" dirty="0" err="1"/>
              <a:t>Адамгершілік</a:t>
            </a:r>
            <a:r>
              <a:rPr lang="ru-RU" sz="2000" dirty="0"/>
              <a:t>, </a:t>
            </a:r>
            <a:r>
              <a:rPr lang="ru-RU" sz="2000" dirty="0" err="1"/>
              <a:t>ізгілік</a:t>
            </a:r>
            <a:r>
              <a:rPr lang="ru-RU" sz="2000" dirty="0"/>
              <a:t> </a:t>
            </a:r>
            <a:r>
              <a:rPr lang="ru-RU" sz="2000" dirty="0" err="1"/>
              <a:t>қасиеттерін</a:t>
            </a:r>
            <a:r>
              <a:rPr lang="ru-RU" sz="2000" dirty="0"/>
              <a:t> бала </a:t>
            </a:r>
            <a:r>
              <a:rPr lang="ru-RU" sz="2000" dirty="0" err="1"/>
              <a:t>бойына</a:t>
            </a:r>
            <a:r>
              <a:rPr lang="ru-RU" sz="2000" dirty="0"/>
              <a:t> </a:t>
            </a:r>
            <a:r>
              <a:rPr lang="ru-RU" sz="2000" dirty="0" err="1"/>
              <a:t>ұялату.Табиғатты</a:t>
            </a:r>
            <a:r>
              <a:rPr lang="ru-RU" sz="2000" dirty="0"/>
              <a:t> </a:t>
            </a:r>
            <a:r>
              <a:rPr lang="ru-RU" sz="2000" dirty="0" err="1"/>
              <a:t>аялау</a:t>
            </a:r>
            <a:r>
              <a:rPr lang="ru-RU" sz="2000" dirty="0"/>
              <a:t>, </a:t>
            </a:r>
            <a:r>
              <a:rPr lang="ru-RU" sz="2000" dirty="0" err="1"/>
              <a:t>табиғатқа</a:t>
            </a:r>
            <a:r>
              <a:rPr lang="ru-RU" sz="2000" dirty="0"/>
              <a:t> </a:t>
            </a:r>
            <a:r>
              <a:rPr lang="ru-RU" sz="2000" dirty="0" err="1"/>
              <a:t>жанашырлықпен</a:t>
            </a:r>
            <a:r>
              <a:rPr lang="ru-RU" sz="2000" dirty="0"/>
              <a:t> </a:t>
            </a:r>
            <a:r>
              <a:rPr lang="ru-RU" sz="2000" dirty="0" err="1"/>
              <a:t>қарауға</a:t>
            </a:r>
            <a:r>
              <a:rPr lang="ru-RU" sz="2000" dirty="0"/>
              <a:t> баулу</a:t>
            </a:r>
            <a:r>
              <a:rPr lang="ru-RU" sz="2000" dirty="0" smtClean="0"/>
              <a:t>.</a:t>
            </a:r>
            <a:r>
              <a:rPr lang="kk-KZ" sz="2000" dirty="0" smtClean="0"/>
              <a:t>.</a:t>
            </a:r>
            <a:endParaRPr lang="ru-RU" sz="2000" dirty="0"/>
          </a:p>
          <a:p>
            <a:r>
              <a:rPr lang="kk-KZ" sz="2000" dirty="0"/>
              <a:t>Әңгіменің мазмұны мен идеясын меңгерту.</a:t>
            </a:r>
            <a:endParaRPr lang="ru-RU" sz="2000" dirty="0"/>
          </a:p>
          <a:p>
            <a:r>
              <a:rPr lang="kk-KZ" sz="2000" dirty="0"/>
              <a:t>Жыл мезгілдерінің ерекшеліктері мен сұлулығы жайлы әңгімелеу.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755576" y="476672"/>
            <a:ext cx="7200800" cy="144016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Бейімбет Майлин «Жаңбыр» өлеңі.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110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876641" y="404664"/>
            <a:ext cx="7200800" cy="158417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Қолданылған әдіс тәсілдер:</a:t>
            </a:r>
            <a:endParaRPr lang="ru-RU" sz="2000" b="1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40454" y="2204864"/>
            <a:ext cx="6120680" cy="3888432"/>
          </a:xfrm>
          <a:prstGeom prst="horizontalScroll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1.«</a:t>
            </a:r>
            <a:r>
              <a:rPr lang="kk-KZ" sz="2400" b="1" dirty="0" smtClean="0"/>
              <a:t>Шығармашылық </a:t>
            </a:r>
            <a:r>
              <a:rPr lang="kk-KZ" sz="2400" b="1" dirty="0"/>
              <a:t>ізденіс» әдісі .</a:t>
            </a:r>
          </a:p>
          <a:p>
            <a:pPr algn="ctr"/>
            <a:r>
              <a:rPr lang="kk-KZ" sz="2400" b="1" dirty="0"/>
              <a:t>  2 «Сұрақ –жауап» әдісі.</a:t>
            </a:r>
          </a:p>
          <a:p>
            <a:pPr algn="ctr"/>
            <a:r>
              <a:rPr lang="kk-KZ" sz="2400" b="1" dirty="0"/>
              <a:t>3. «Текше»  әдісі.</a:t>
            </a:r>
          </a:p>
          <a:p>
            <a:pPr algn="ctr"/>
            <a:r>
              <a:rPr lang="kk-KZ" sz="2400" b="1" dirty="0"/>
              <a:t>4 «.Дара диаграммасы » әдісі .</a:t>
            </a:r>
          </a:p>
          <a:p>
            <a:pPr algn="ctr"/>
            <a:r>
              <a:rPr lang="kk-KZ" sz="2400" b="1" dirty="0"/>
              <a:t>5. «Қос диаграммасы» әдісі</a:t>
            </a:r>
            <a:r>
              <a:rPr lang="kk-KZ" sz="2400" dirty="0"/>
              <a:t> 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5287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9593" y="476672"/>
            <a:ext cx="6984776" cy="151216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 «</a:t>
            </a:r>
            <a:r>
              <a:rPr lang="ru-RU" sz="2400" b="1" dirty="0" err="1" smtClean="0"/>
              <a:t>Шығармашылық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ізденіс</a:t>
            </a:r>
            <a:r>
              <a:rPr lang="ru-RU" sz="2400" b="1" dirty="0" smtClean="0"/>
              <a:t>» </a:t>
            </a:r>
            <a:r>
              <a:rPr lang="ru-RU" sz="2400" b="1" dirty="0" err="1" smtClean="0"/>
              <a:t>әдісі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арқылы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тапсырма</a:t>
            </a:r>
            <a:r>
              <a:rPr lang="ru-RU" sz="2400" b="1" dirty="0" smtClean="0"/>
              <a:t>        </a:t>
            </a:r>
            <a:r>
              <a:rPr lang="ru-RU" sz="2400" b="1" dirty="0" err="1" smtClean="0"/>
              <a:t>беремін</a:t>
            </a:r>
            <a:r>
              <a:rPr lang="ru-RU" sz="2400" b="1" dirty="0" smtClean="0"/>
              <a:t>.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3" y="2518614"/>
            <a:ext cx="7272807" cy="350267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/>
              <a:t>Бейімбет Майлиннің  «Жаңбыр » өлеңінің   мазмұнын біледі, сұрақтарға жауап береді, өлеңнің негізгі көрінісін сипаттай алады, өлеңнің   идеясын   ашып талдай алады, өзіндік пікірін айта алады, өлең авторының  бейнесі мен  образдарға  қарым-қатынасын  тілдік тұрғыдан  талдап көрсетеді , табиғат пен әлем тіршілігін  байланыстырып,  шығармашылық  тапсырмалар орындай алады</a:t>
            </a:r>
            <a:r>
              <a:rPr lang="kk-KZ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60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327595" y="548680"/>
            <a:ext cx="6192688" cy="14401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</a:t>
            </a:r>
            <a:r>
              <a:rPr lang="kk-KZ" sz="2000" b="1" dirty="0" smtClean="0"/>
              <a:t>Сұрақ –жауап әдісі» арқылы жаңбыр туралы  өлең мен мақал-мәтелдер  сұрау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2492896"/>
            <a:ext cx="4176464" cy="41044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u="sng" dirty="0" smtClean="0"/>
              <a:t>1.Бата менен ел көгерер , жаңбыр менен жер көгерер.</a:t>
            </a:r>
          </a:p>
          <a:p>
            <a:pPr algn="ctr"/>
            <a:r>
              <a:rPr lang="kk-KZ" sz="2000" b="1" u="sng" dirty="0" smtClean="0"/>
              <a:t>2.Сәуір болмай жауын болмас, жауын болмай тәуір болмас.3.Дауылдың алды жел, жаңбырдың арты сел.</a:t>
            </a:r>
          </a:p>
          <a:p>
            <a:pPr algn="ctr"/>
            <a:r>
              <a:rPr lang="kk-KZ" sz="2000" b="1" u="sng" dirty="0" smtClean="0"/>
              <a:t>4. Күркіреген бұлттың жаңбыры аз.5.Жаңбыр жауса жерге сый, батыр туса елге сый.</a:t>
            </a:r>
            <a:endParaRPr lang="ru-RU" b="1" u="sng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32040" y="2492896"/>
            <a:ext cx="4104456" cy="41044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Алыста сонау аспанда.</a:t>
            </a:r>
          </a:p>
          <a:p>
            <a:pPr algn="ctr"/>
            <a:r>
              <a:rPr lang="kk-KZ" sz="2000" b="1" dirty="0" smtClean="0"/>
              <a:t>Атыстар ,сірә басталды.</a:t>
            </a:r>
          </a:p>
          <a:p>
            <a:pPr algn="ctr"/>
            <a:r>
              <a:rPr lang="kk-KZ" sz="2000" b="1" dirty="0" smtClean="0"/>
              <a:t>Жай түсіп жатыр тастарға.</a:t>
            </a:r>
          </a:p>
          <a:p>
            <a:pPr algn="ctr"/>
            <a:r>
              <a:rPr lang="kk-KZ" sz="2000" b="1" dirty="0" smtClean="0"/>
              <a:t>Жайратып жатыр асқарды.</a:t>
            </a:r>
          </a:p>
          <a:p>
            <a:pPr algn="ctr"/>
            <a:r>
              <a:rPr lang="kk-KZ" sz="2000" b="1" dirty="0" smtClean="0"/>
              <a:t>Дірілдеп біраз тұрды да,</a:t>
            </a:r>
          </a:p>
          <a:p>
            <a:pPr algn="ctr"/>
            <a:r>
              <a:rPr lang="kk-KZ" sz="2000" b="1" dirty="0" smtClean="0"/>
              <a:t>Гүрілдеп ала жөнелді.</a:t>
            </a:r>
          </a:p>
          <a:p>
            <a:pPr algn="ctr"/>
            <a:r>
              <a:rPr lang="kk-KZ" sz="2000" b="1" dirty="0" smtClean="0"/>
              <a:t>Аспанды құдай ұрды ма</a:t>
            </a:r>
            <a:r>
              <a:rPr lang="en-US" sz="2000" b="1" dirty="0" smtClean="0"/>
              <a:t>?</a:t>
            </a:r>
            <a:endParaRPr lang="kk-KZ" sz="2000" b="1" dirty="0" smtClean="0"/>
          </a:p>
          <a:p>
            <a:pPr algn="ctr"/>
            <a:r>
              <a:rPr lang="kk-KZ" sz="2000" b="1" dirty="0" smtClean="0"/>
              <a:t>Айырар ма екен төбемді</a:t>
            </a:r>
            <a:r>
              <a:rPr lang="en-US" sz="2000" b="1" dirty="0" smtClean="0"/>
              <a:t> !</a:t>
            </a:r>
            <a:endParaRPr lang="kk-KZ" sz="2000" b="1" dirty="0" smtClean="0"/>
          </a:p>
          <a:p>
            <a:pPr algn="ctr"/>
            <a:r>
              <a:rPr lang="kk-KZ" sz="2000" b="1" dirty="0" smtClean="0"/>
              <a:t>Жарқ етті алды кезімнің .</a:t>
            </a:r>
          </a:p>
          <a:p>
            <a:pPr algn="ctr"/>
            <a:r>
              <a:rPr lang="kk-KZ" sz="2000" b="1" dirty="0" smtClean="0"/>
              <a:t>Өртене жаздап басылдым</a:t>
            </a:r>
            <a:r>
              <a:rPr lang="kk-KZ" sz="2000" b="1" dirty="0" smtClean="0"/>
              <a:t>.</a:t>
            </a:r>
          </a:p>
          <a:p>
            <a:pPr algn="ctr"/>
            <a:endParaRPr lang="kk-KZ" sz="2000" b="1" dirty="0" smtClean="0"/>
          </a:p>
          <a:p>
            <a:pPr algn="ctr"/>
            <a:r>
              <a:rPr lang="kk-KZ" sz="2000" b="1" dirty="0" smtClean="0"/>
              <a:t>Бейімбет Майлин.</a:t>
            </a:r>
            <a:endParaRPr lang="kk-K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8784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1691680" y="980728"/>
            <a:ext cx="4896544" cy="1584176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«Текше әдісі</a:t>
            </a:r>
            <a:r>
              <a:rPr lang="kk-KZ" dirty="0" smtClean="0"/>
              <a:t>»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3066107"/>
            <a:ext cx="7488832" cy="331236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53952" y="3212976"/>
            <a:ext cx="574238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</a:t>
            </a:r>
            <a:r>
              <a:rPr lang="ru-RU" b="1" dirty="0" err="1" smtClean="0"/>
              <a:t>Б.Майлиннің</a:t>
            </a:r>
            <a:r>
              <a:rPr lang="ru-RU" b="1" dirty="0" smtClean="0"/>
              <a:t>» </a:t>
            </a:r>
            <a:r>
              <a:rPr lang="ru-RU" b="1" dirty="0" err="1"/>
              <a:t>Жаңбырлы</a:t>
            </a:r>
            <a:r>
              <a:rPr lang="ru-RU" b="1" dirty="0"/>
              <a:t> </a:t>
            </a:r>
            <a:r>
              <a:rPr lang="ru-RU" b="1" dirty="0" err="1" smtClean="0"/>
              <a:t>күні</a:t>
            </a:r>
            <a:r>
              <a:rPr lang="ru-RU" b="1" dirty="0" smtClean="0"/>
              <a:t>» </a:t>
            </a:r>
            <a:r>
              <a:rPr lang="ru-RU" b="1" dirty="0" err="1"/>
              <a:t>өлеңімен</a:t>
            </a:r>
            <a:r>
              <a:rPr lang="ru-RU" b="1" dirty="0"/>
              <a:t> </a:t>
            </a:r>
            <a:r>
              <a:rPr lang="ru-RU" b="1" dirty="0" err="1" smtClean="0"/>
              <a:t>танысып</a:t>
            </a:r>
            <a:r>
              <a:rPr lang="ru-RU" b="1" dirty="0" smtClean="0"/>
              <a:t>, осы </a:t>
            </a:r>
            <a:r>
              <a:rPr lang="ru-RU" b="1" dirty="0" err="1" smtClean="0"/>
              <a:t>өлеңге</a:t>
            </a:r>
            <a:r>
              <a:rPr lang="ru-RU" b="1" dirty="0" smtClean="0"/>
              <a:t> </a:t>
            </a:r>
            <a:r>
              <a:rPr lang="ru-RU" b="1" dirty="0" err="1"/>
              <a:t>талдау</a:t>
            </a:r>
            <a:r>
              <a:rPr lang="ru-RU" b="1" dirty="0"/>
              <a:t> </a:t>
            </a:r>
            <a:r>
              <a:rPr lang="ru-RU" b="1" dirty="0" err="1" smtClean="0"/>
              <a:t>жасайық</a:t>
            </a:r>
            <a:r>
              <a:rPr lang="ru-RU" b="1" dirty="0" smtClean="0"/>
              <a:t>. </a:t>
            </a:r>
            <a:r>
              <a:rPr lang="ru-RU" b="1" dirty="0" err="1"/>
              <a:t>Ол</a:t>
            </a:r>
            <a:r>
              <a:rPr lang="ru-RU" b="1" dirty="0"/>
              <a:t> </a:t>
            </a:r>
            <a:r>
              <a:rPr lang="ru-RU" b="1" i="1" dirty="0" err="1"/>
              <a:t>үшін</a:t>
            </a:r>
            <a:r>
              <a:rPr lang="ru-RU" b="1" i="1" dirty="0"/>
              <a:t> «</a:t>
            </a:r>
            <a:r>
              <a:rPr lang="ru-RU" b="1" dirty="0" err="1"/>
              <a:t>текше</a:t>
            </a:r>
            <a:r>
              <a:rPr lang="ru-RU" b="1" dirty="0"/>
              <a:t>» </a:t>
            </a:r>
            <a:r>
              <a:rPr lang="ru-RU" b="1" dirty="0" err="1"/>
              <a:t>әдісін</a:t>
            </a:r>
            <a:r>
              <a:rPr lang="ru-RU" b="1" dirty="0"/>
              <a:t> </a:t>
            </a:r>
            <a:r>
              <a:rPr lang="ru-RU" b="1" dirty="0" err="1"/>
              <a:t>пайдаланайық.Текшені</a:t>
            </a:r>
            <a:r>
              <a:rPr lang="ru-RU" b="1" dirty="0"/>
              <a:t> </a:t>
            </a:r>
            <a:r>
              <a:rPr lang="ru-RU" b="1" dirty="0" err="1"/>
              <a:t>лақтырып,шыққан</a:t>
            </a:r>
            <a:r>
              <a:rPr lang="ru-RU" b="1" dirty="0"/>
              <a:t> </a:t>
            </a:r>
            <a:r>
              <a:rPr lang="ru-RU" b="1" dirty="0" err="1"/>
              <a:t>санды</a:t>
            </a:r>
            <a:r>
              <a:rPr lang="ru-RU" b="1" dirty="0"/>
              <a:t> </a:t>
            </a:r>
            <a:r>
              <a:rPr lang="ru-RU" b="1" dirty="0" err="1"/>
              <a:t>экраннан</a:t>
            </a:r>
            <a:r>
              <a:rPr lang="ru-RU" b="1" dirty="0"/>
              <a:t> </a:t>
            </a:r>
            <a:r>
              <a:rPr lang="ru-RU" b="1" dirty="0" err="1"/>
              <a:t>таңдап</a:t>
            </a:r>
            <a:r>
              <a:rPr lang="ru-RU" b="1" dirty="0"/>
              <a:t> </a:t>
            </a:r>
            <a:r>
              <a:rPr lang="ru-RU" b="1" dirty="0" err="1"/>
              <a:t>жасырынған</a:t>
            </a:r>
            <a:r>
              <a:rPr lang="ru-RU" b="1" dirty="0"/>
              <a:t> </a:t>
            </a:r>
            <a:r>
              <a:rPr lang="ru-RU" b="1" dirty="0" err="1"/>
              <a:t>сұраққа</a:t>
            </a:r>
            <a:r>
              <a:rPr lang="ru-RU" b="1" dirty="0"/>
              <a:t> </a:t>
            </a:r>
            <a:r>
              <a:rPr lang="ru-RU" b="1" dirty="0" err="1"/>
              <a:t>жауап</a:t>
            </a:r>
            <a:r>
              <a:rPr lang="ru-RU" b="1" dirty="0"/>
              <a:t> </a:t>
            </a:r>
            <a:r>
              <a:rPr lang="ru-RU" b="1" dirty="0" err="1"/>
              <a:t>берейік</a:t>
            </a:r>
            <a:r>
              <a:rPr lang="ru-RU" b="1" dirty="0"/>
              <a:t>.</a:t>
            </a:r>
          </a:p>
          <a:p>
            <a:r>
              <a:rPr lang="ru-RU" b="1" dirty="0"/>
              <a:t>1.Өлеңде </a:t>
            </a:r>
            <a:r>
              <a:rPr lang="ru-RU" b="1" dirty="0" err="1"/>
              <a:t>жылдың</a:t>
            </a:r>
            <a:r>
              <a:rPr lang="ru-RU" b="1" dirty="0"/>
              <a:t> </a:t>
            </a:r>
            <a:r>
              <a:rPr lang="ru-RU" b="1" dirty="0" err="1"/>
              <a:t>қай</a:t>
            </a:r>
            <a:r>
              <a:rPr lang="ru-RU" b="1" dirty="0"/>
              <a:t> </a:t>
            </a:r>
            <a:r>
              <a:rPr lang="ru-RU" b="1" dirty="0" err="1"/>
              <a:t>мезгілі</a:t>
            </a:r>
            <a:r>
              <a:rPr lang="ru-RU" b="1" dirty="0"/>
              <a:t> </a:t>
            </a:r>
            <a:r>
              <a:rPr lang="ru-RU" b="1" dirty="0" err="1"/>
              <a:t>суреттелген</a:t>
            </a:r>
            <a:r>
              <a:rPr lang="ru-RU" b="1" dirty="0"/>
              <a:t>?</a:t>
            </a:r>
          </a:p>
          <a:p>
            <a:r>
              <a:rPr lang="ru-RU" b="1" dirty="0"/>
              <a:t>2.Жаңбыр </a:t>
            </a:r>
            <a:r>
              <a:rPr lang="ru-RU" b="1" dirty="0" err="1"/>
              <a:t>жауар</a:t>
            </a:r>
            <a:r>
              <a:rPr lang="ru-RU" b="1" dirty="0"/>
              <a:t> </a:t>
            </a:r>
            <a:r>
              <a:rPr lang="ru-RU" b="1" dirty="0" err="1"/>
              <a:t>алдында</a:t>
            </a:r>
            <a:r>
              <a:rPr lang="ru-RU" b="1" dirty="0"/>
              <a:t> </a:t>
            </a:r>
            <a:r>
              <a:rPr lang="ru-RU" b="1" dirty="0" err="1"/>
              <a:t>аспанда</a:t>
            </a:r>
            <a:r>
              <a:rPr lang="ru-RU" b="1" dirty="0"/>
              <a:t> </a:t>
            </a:r>
            <a:r>
              <a:rPr lang="ru-RU" b="1" dirty="0" err="1"/>
              <a:t>қандай</a:t>
            </a:r>
            <a:r>
              <a:rPr lang="ru-RU" b="1" dirty="0"/>
              <a:t> </a:t>
            </a:r>
            <a:r>
              <a:rPr lang="ru-RU" b="1" dirty="0" err="1"/>
              <a:t>өзгеріс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?</a:t>
            </a:r>
          </a:p>
          <a:p>
            <a:r>
              <a:rPr lang="ru-RU" b="1" dirty="0"/>
              <a:t>3. </a:t>
            </a:r>
            <a:r>
              <a:rPr lang="ru-RU" b="1" dirty="0" err="1"/>
              <a:t>Жаңбыр</a:t>
            </a:r>
            <a:r>
              <a:rPr lang="ru-RU" b="1" dirty="0"/>
              <a:t> </a:t>
            </a:r>
            <a:r>
              <a:rPr lang="ru-RU" b="1" dirty="0" err="1"/>
              <a:t>жылдың</a:t>
            </a:r>
            <a:r>
              <a:rPr lang="ru-RU" b="1" dirty="0"/>
              <a:t> </a:t>
            </a:r>
            <a:r>
              <a:rPr lang="ru-RU" b="1" dirty="0" err="1"/>
              <a:t>қай</a:t>
            </a:r>
            <a:r>
              <a:rPr lang="ru-RU" b="1" dirty="0"/>
              <a:t> </a:t>
            </a:r>
            <a:r>
              <a:rPr lang="ru-RU" b="1" dirty="0" err="1"/>
              <a:t>мезгілінде</a:t>
            </a:r>
            <a:r>
              <a:rPr lang="ru-RU" b="1" dirty="0"/>
              <a:t> </a:t>
            </a:r>
            <a:r>
              <a:rPr lang="ru-RU" b="1" dirty="0" err="1"/>
              <a:t>көбірек</a:t>
            </a:r>
            <a:r>
              <a:rPr lang="ru-RU" b="1" dirty="0"/>
              <a:t> </a:t>
            </a:r>
            <a:r>
              <a:rPr lang="ru-RU" b="1" dirty="0" err="1"/>
              <a:t>жауады</a:t>
            </a:r>
            <a:r>
              <a:rPr lang="ru-RU" b="1" dirty="0"/>
              <a:t>?</a:t>
            </a:r>
          </a:p>
          <a:p>
            <a:r>
              <a:rPr lang="ru-RU" b="1" dirty="0"/>
              <a:t>4. </a:t>
            </a:r>
            <a:r>
              <a:rPr lang="ru-RU" b="1" dirty="0" err="1"/>
              <a:t>Жаңбырдың</a:t>
            </a:r>
            <a:r>
              <a:rPr lang="ru-RU" b="1" dirty="0"/>
              <a:t> </a:t>
            </a:r>
            <a:r>
              <a:rPr lang="ru-RU" b="1" dirty="0" err="1"/>
              <a:t>қандай</a:t>
            </a:r>
            <a:r>
              <a:rPr lang="ru-RU" b="1" dirty="0"/>
              <a:t> </a:t>
            </a:r>
            <a:r>
              <a:rPr lang="ru-RU" b="1" dirty="0" err="1"/>
              <a:t>түрлерін</a:t>
            </a:r>
            <a:r>
              <a:rPr lang="ru-RU" b="1" dirty="0"/>
              <a:t> </a:t>
            </a:r>
            <a:r>
              <a:rPr lang="ru-RU" b="1" dirty="0" err="1"/>
              <a:t>білесіңдер</a:t>
            </a:r>
            <a:r>
              <a:rPr lang="ru-RU" b="1" dirty="0" smtClean="0"/>
              <a:t>?</a:t>
            </a:r>
            <a:endParaRPr lang="ru-RU" b="1" dirty="0"/>
          </a:p>
          <a:p>
            <a:r>
              <a:rPr lang="ru-RU" b="1" dirty="0"/>
              <a:t>5</a:t>
            </a:r>
            <a:r>
              <a:rPr lang="ru-RU" b="1" dirty="0" smtClean="0"/>
              <a:t>.Жаңбырдың </a:t>
            </a:r>
            <a:r>
              <a:rPr lang="ru-RU" b="1" dirty="0" err="1"/>
              <a:t>пайдасы</a:t>
            </a:r>
            <a:r>
              <a:rPr lang="ru-RU" b="1" dirty="0"/>
              <a:t> </a:t>
            </a:r>
            <a:r>
              <a:rPr lang="ru-RU" b="1" dirty="0" err="1"/>
              <a:t>туралы</a:t>
            </a:r>
            <a:r>
              <a:rPr lang="ru-RU" b="1" dirty="0"/>
              <a:t> не </a:t>
            </a:r>
            <a:r>
              <a:rPr lang="ru-RU" b="1" dirty="0" err="1"/>
              <a:t>білеміз</a:t>
            </a:r>
            <a:r>
              <a:rPr lang="ru-RU" b="1" dirty="0"/>
              <a:t>?</a:t>
            </a:r>
          </a:p>
          <a:p>
            <a:r>
              <a:rPr lang="ru-RU" b="1" dirty="0"/>
              <a:t> </a:t>
            </a:r>
          </a:p>
          <a:p>
            <a:r>
              <a:rPr lang="ru-RU" sz="20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071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сохраненные данные 2"/>
          <p:cNvSpPr/>
          <p:nvPr/>
        </p:nvSpPr>
        <p:spPr>
          <a:xfrm>
            <a:off x="539552" y="548680"/>
            <a:ext cx="7632848" cy="1296144"/>
          </a:xfrm>
          <a:prstGeom prst="flowChartOnlineStorag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</a:t>
            </a:r>
            <a:r>
              <a:rPr lang="kk-KZ" b="1" dirty="0" smtClean="0"/>
              <a:t>Текше әдісі »арқылы  тақтадан көрсетілген санды таңдап , берілген сұрақтарға жауап береді.</a:t>
            </a:r>
            <a:endParaRPr lang="ru-RU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83327" y="2060848"/>
            <a:ext cx="7704856" cy="453650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u="sng" dirty="0" smtClean="0"/>
              <a:t>1.Өлеңде Көктем , Күз мезгілдері  суреттелген.</a:t>
            </a:r>
          </a:p>
          <a:p>
            <a:pPr algn="ctr"/>
            <a:r>
              <a:rPr lang="kk-KZ" b="1" u="sng" dirty="0" smtClean="0"/>
              <a:t>2.Жаңбыр жауар алдында аспанда найзағай ойнап күн күркірейді.</a:t>
            </a:r>
          </a:p>
          <a:p>
            <a:pPr algn="ctr"/>
            <a:r>
              <a:rPr lang="kk-KZ" b="1" u="sng" dirty="0" smtClean="0"/>
              <a:t>3.Жаңбыр жылдың күз,көктем, жаз  мезгідерінде көбірек жауады .</a:t>
            </a:r>
          </a:p>
          <a:p>
            <a:pPr algn="ctr"/>
            <a:r>
              <a:rPr lang="kk-KZ" b="1" u="sng" dirty="0" smtClean="0"/>
              <a:t> 4.Ақ жаңбыр,Боз жаңбыр, Бұршақ жаңбыр, Қара жаңбыр, Қар аралас жаңбыр, Қарлы жаңбыр, Мұздақ, Нөсер, Көк нөсер, Өткінші жаңбыр, Соқыр жауын, Сылбыр жаңбыр, Сіркіреме жаңбыр, болып  бөлінеді. </a:t>
            </a:r>
          </a:p>
          <a:p>
            <a:pPr algn="ctr"/>
            <a:r>
              <a:rPr lang="kk-KZ" b="1" u="sng" dirty="0" smtClean="0"/>
              <a:t>5.Жаңбыр жауса ауа отмасферасы өзгеріп ауа тазарады, жер құнарлы болады .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2357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1890580" y="398418"/>
            <a:ext cx="5616624" cy="173443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</a:t>
            </a:r>
            <a:r>
              <a:rPr lang="kk-KZ" sz="2000" b="1" dirty="0" smtClean="0"/>
              <a:t>Дара  диаграммасы» арқылы кестені толтыру.</a:t>
            </a:r>
            <a:endParaRPr lang="ru-RU" sz="2000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92" y="1916832"/>
            <a:ext cx="883759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505" y="1268760"/>
            <a:ext cx="4464496" cy="486624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2000" b="1" dirty="0" smtClean="0"/>
              <a:t>Осының алдында оқылған өлеңдерде  жаңбыр туралы не айтылып еді.</a:t>
            </a:r>
          </a:p>
          <a:p>
            <a:pPr algn="ctr"/>
            <a:r>
              <a:rPr lang="kk-KZ" sz="2000" b="1" dirty="0" smtClean="0"/>
              <a:t>2Жаңбыр жылдың қай мезгілінде көбірек жауады.</a:t>
            </a:r>
          </a:p>
          <a:p>
            <a:pPr algn="ctr"/>
            <a:r>
              <a:rPr lang="kk-KZ" sz="2000" b="1" dirty="0" smtClean="0"/>
              <a:t>3Жаңбыр жауғанда көл неге көбейеді.</a:t>
            </a:r>
          </a:p>
          <a:p>
            <a:pPr algn="ctr"/>
            <a:r>
              <a:rPr lang="kk-KZ" sz="2000" b="1" dirty="0" smtClean="0"/>
              <a:t>4Шалғынға мағыналас сөздерді тап.</a:t>
            </a:r>
          </a:p>
          <a:p>
            <a:pPr algn="ctr"/>
            <a:r>
              <a:rPr lang="kk-KZ" sz="2000" b="1" dirty="0" smtClean="0"/>
              <a:t>5Жаңбыр жауып болған соң қандай өзгерістер пайда болады</a:t>
            </a:r>
            <a:r>
              <a:rPr lang="kk-KZ" dirty="0" smtClean="0"/>
              <a:t>.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60032" y="1268759"/>
            <a:ext cx="4104456" cy="4866249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1.Осының алдында жаңбырдан кейін табиғаттың әсемділігі, ауаның тазаруы айтылған.</a:t>
            </a:r>
          </a:p>
          <a:p>
            <a:pPr algn="ctr"/>
            <a:r>
              <a:rPr lang="kk-KZ" sz="2000" b="1" dirty="0" smtClean="0"/>
              <a:t>2Жаңбыр жылдың күз айларында  көбірек жауады.</a:t>
            </a:r>
          </a:p>
          <a:p>
            <a:pPr algn="ctr"/>
            <a:r>
              <a:rPr lang="kk-KZ" sz="2000" b="1" dirty="0" smtClean="0"/>
              <a:t>3Жаңбыр жауғанда ауа ылғалданып, өзен –көлдердің суы жаңбырмен көбейеді.</a:t>
            </a:r>
          </a:p>
          <a:p>
            <a:pPr algn="ctr"/>
            <a:r>
              <a:rPr lang="kk-KZ" sz="2000" b="1" dirty="0" smtClean="0"/>
              <a:t>4Шалшық  су, көлшік су , және т.б.</a:t>
            </a:r>
          </a:p>
          <a:p>
            <a:pPr algn="ctr"/>
            <a:r>
              <a:rPr lang="kk-KZ" sz="2000" b="1" dirty="0" smtClean="0"/>
              <a:t>5Жаңбыр жауып болған соң кемпірқосақ пайда болад</a:t>
            </a:r>
            <a:r>
              <a:rPr lang="kk-KZ" dirty="0"/>
              <a:t>ы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811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316</TotalTime>
  <Words>559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77</cp:revision>
  <dcterms:created xsi:type="dcterms:W3CDTF">2019-08-27T15:01:18Z</dcterms:created>
  <dcterms:modified xsi:type="dcterms:W3CDTF">2019-09-19T15:20:56Z</dcterms:modified>
</cp:coreProperties>
</file>