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9" r:id="rId15"/>
    <p:sldId id="268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80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5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5BC0F-323B-4B23-8AC4-4314C6716EBF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04EF4-92C8-4FB7-92C1-C717A2B521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04EF4-92C8-4FB7-92C1-C717A2B521B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GiMBaLL\Documents\Bandicam\bandicam%202018-02-21%2020-09-09-220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GiMBaLL\Documents\Bandicam\bandicam%202018-02-21%2020-18-23-804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GiMBaLL\Documents\Bandicam\bandicam%202018-02-21%2020-24-27-487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GiMBaLL\Documents\Bandicam\bandicam%202018-02-21%2020-29-55-837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GiMBaLL\Documents\Bandicam\bandicam%202018-02-21%2020-34-04-073.mp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929718" cy="6500857"/>
          </a:xfrm>
        </p:spPr>
        <p:txBody>
          <a:bodyPr>
            <a:normAutofit/>
          </a:bodyPr>
          <a:lstStyle/>
          <a:p>
            <a:r>
              <a:rPr lang="kk-KZ" dirty="0" smtClean="0"/>
              <a:t> </a:t>
            </a:r>
            <a:br>
              <a:rPr lang="kk-KZ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571480"/>
            <a:ext cx="6972304" cy="785818"/>
          </a:xfrm>
        </p:spPr>
        <p:txBody>
          <a:bodyPr>
            <a:normAutofit/>
          </a:bodyPr>
          <a:lstStyle/>
          <a:p>
            <a:r>
              <a:rPr lang="kk-KZ" dirty="0" smtClean="0"/>
              <a:t>Қазақстан картасы</a:t>
            </a:r>
            <a:endParaRPr lang="ru-RU" dirty="0"/>
          </a:p>
        </p:txBody>
      </p:sp>
      <p:pic>
        <p:nvPicPr>
          <p:cNvPr id="1026" name="Picture 2" descr="C:\Users\GiMBaLL\Desktop\Новая папка\12901641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500174"/>
            <a:ext cx="7981931" cy="4466438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andicam 2018-02-21 20-47-32-95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7550" y="1643050"/>
            <a:ext cx="7692086" cy="435771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            Топтық жұмыс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428736"/>
            <a:ext cx="7223707" cy="471490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            Жұптық жұмыс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571612"/>
            <a:ext cx="6610385" cy="448856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            Өзіндік жұмыс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andicam 2018-02-21 21-18-42-47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2071702"/>
          </a:xfrm>
        </p:spPr>
        <p:txBody>
          <a:bodyPr/>
          <a:lstStyle/>
          <a:p>
            <a:r>
              <a:rPr lang="kk-KZ" sz="4400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kk-KZ" sz="6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Сергіту сәті </a:t>
            </a:r>
            <a:endParaRPr lang="ru-RU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andicam 2018-02-21 20-58-57-88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413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H="1">
            <a:off x="411481" y="274638"/>
            <a:ext cx="45719" cy="45719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andicam 2018-02-21 20-59-17-97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481138"/>
            <a:ext cx="7358113" cy="444819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               Білім ағашы 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boi-na.ru_sea_20090628_0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071678"/>
            <a:ext cx="8301038" cy="2643206"/>
          </a:xfrm>
        </p:spPr>
        <p:txBody>
          <a:bodyPr>
            <a:normAutofit/>
          </a:bodyPr>
          <a:lstStyle/>
          <a:p>
            <a:r>
              <a:rPr lang="kk-KZ" dirty="0" smtClean="0">
                <a:solidFill>
                  <a:schemeClr val="accent2"/>
                </a:solidFill>
              </a:rPr>
              <a:t>            Үйге тапсырма</a:t>
            </a:r>
            <a:br>
              <a:rPr lang="kk-KZ" dirty="0" smtClean="0">
                <a:solidFill>
                  <a:schemeClr val="accent2"/>
                </a:solidFill>
              </a:rPr>
            </a:br>
            <a:r>
              <a:rPr lang="kk-KZ" dirty="0" smtClean="0">
                <a:solidFill>
                  <a:schemeClr val="accent2"/>
                </a:solidFill>
              </a:rPr>
              <a:t>           4-есеп , 63 бет</a:t>
            </a:r>
            <a:r>
              <a:rPr lang="kk-KZ" dirty="0" smtClean="0">
                <a:solidFill>
                  <a:schemeClr val="bg1"/>
                </a:solidFill>
              </a:rPr>
              <a:t/>
            </a:r>
            <a:br>
              <a:rPr lang="kk-KZ" dirty="0" smtClean="0">
                <a:solidFill>
                  <a:schemeClr val="bg1"/>
                </a:solidFill>
              </a:rPr>
            </a:br>
            <a:r>
              <a:rPr lang="kk-KZ" dirty="0" smtClean="0">
                <a:solidFill>
                  <a:schemeClr val="bg1"/>
                </a:solidFill>
              </a:rPr>
              <a:t/>
            </a:r>
            <a:br>
              <a:rPr lang="kk-KZ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0024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k-KZ" dirty="0" smtClean="0"/>
              <a:t>            </a:t>
            </a:r>
          </a:p>
          <a:p>
            <a:pPr>
              <a:buNone/>
            </a:pPr>
            <a:r>
              <a:rPr lang="kk-KZ" dirty="0" smtClean="0"/>
              <a:t>                                 Қытай-Пекин</a:t>
            </a:r>
          </a:p>
          <a:p>
            <a:pPr>
              <a:buNone/>
            </a:pPr>
            <a:r>
              <a:rPr lang="kk-KZ" dirty="0" smtClean="0"/>
              <a:t>                                 Ресей-Москва</a:t>
            </a:r>
          </a:p>
          <a:p>
            <a:pPr>
              <a:buNone/>
            </a:pPr>
            <a:r>
              <a:rPr lang="kk-KZ" dirty="0" smtClean="0"/>
              <a:t>                         </a:t>
            </a:r>
            <a:r>
              <a:rPr lang="kk-KZ" dirty="0" smtClean="0"/>
              <a:t>Түркменстан-Ашхабад</a:t>
            </a:r>
            <a:endParaRPr lang="kk-KZ" dirty="0" smtClean="0"/>
          </a:p>
          <a:p>
            <a:pPr>
              <a:buNone/>
            </a:pPr>
            <a:r>
              <a:rPr lang="ru-RU" dirty="0" smtClean="0"/>
              <a:t>                            </a:t>
            </a:r>
            <a:r>
              <a:rPr lang="ru-RU" dirty="0" err="1" smtClean="0"/>
              <a:t>Қырғызстан-Бішкек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</a:t>
            </a:r>
            <a:r>
              <a:rPr lang="ru-RU" dirty="0" err="1" smtClean="0"/>
              <a:t>Өзбекстан-Ташкент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401080" cy="1011222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>Қазақстанмен шекаралас                        елдер</a:t>
            </a:r>
            <a:endParaRPr lang="ru-RU" dirty="0"/>
          </a:p>
        </p:txBody>
      </p:sp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            Қытай халық биі</a:t>
            </a:r>
            <a:endParaRPr lang="ru-RU" dirty="0"/>
          </a:p>
        </p:txBody>
      </p:sp>
      <p:pic>
        <p:nvPicPr>
          <p:cNvPr id="4" name="bandicam 2018-02-21 20-09-09-220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85786" y="1643050"/>
            <a:ext cx="7814442" cy="478634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64886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           Орыс халық биі</a:t>
            </a:r>
            <a:endParaRPr lang="ru-RU" dirty="0"/>
          </a:p>
        </p:txBody>
      </p:sp>
      <p:pic>
        <p:nvPicPr>
          <p:cNvPr id="4" name="bandicam 2018-02-21 20-18-23-804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85786" y="1571612"/>
            <a:ext cx="7643866" cy="4697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dirty="0" smtClean="0"/>
              <a:t>           Түркмен халық биі</a:t>
            </a:r>
            <a:endParaRPr lang="ru-RU" dirty="0"/>
          </a:p>
        </p:txBody>
      </p:sp>
      <p:pic>
        <p:nvPicPr>
          <p:cNvPr id="4" name="bandicam 2018-02-21 20-24-27-487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57224" y="1571612"/>
            <a:ext cx="7786742" cy="4822065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           Қырғыз халық биі</a:t>
            </a:r>
            <a:endParaRPr lang="ru-RU" dirty="0"/>
          </a:p>
        </p:txBody>
      </p:sp>
      <p:pic>
        <p:nvPicPr>
          <p:cNvPr id="4" name="bandicam 2018-02-21 20-29-55-837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85786" y="1857364"/>
            <a:ext cx="7786742" cy="471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            Өзбек халық биі</a:t>
            </a:r>
            <a:endParaRPr lang="ru-RU" dirty="0"/>
          </a:p>
        </p:txBody>
      </p:sp>
      <p:pic>
        <p:nvPicPr>
          <p:cNvPr id="4" name="bandicam 2018-02-21 20-34-04-073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85786" y="1785926"/>
            <a:ext cx="7643866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85820" y="3571876"/>
            <a:ext cx="7858180" cy="1071570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>     Көбейту және бөлуге берілген теңдеулерді шешу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andicam 2018-02-21 20-44-43-15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481138"/>
            <a:ext cx="8072494" cy="501969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</a:t>
            </a:r>
            <a:r>
              <a:rPr lang="kk-KZ" dirty="0" smtClean="0"/>
              <a:t>  </a:t>
            </a:r>
            <a:r>
              <a:rPr lang="en-US" dirty="0" smtClean="0"/>
              <a:t>“</a:t>
            </a:r>
            <a:r>
              <a:rPr lang="kk-KZ" dirty="0" smtClean="0"/>
              <a:t>Бағдаршам</a:t>
            </a:r>
            <a:r>
              <a:rPr lang="en-US" dirty="0" smtClean="0"/>
              <a:t>”</a:t>
            </a:r>
            <a:r>
              <a:rPr lang="kk-KZ" dirty="0" smtClean="0"/>
              <a:t> әдісі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93</TotalTime>
  <Words>70</Words>
  <PresentationFormat>Экран (4:3)</PresentationFormat>
  <Paragraphs>25</Paragraphs>
  <Slides>16</Slides>
  <Notes>1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  </vt:lpstr>
      <vt:lpstr>Қазақстанмен шекаралас                        елдер</vt:lpstr>
      <vt:lpstr>            Қытай халық биі</vt:lpstr>
      <vt:lpstr>           Орыс халық биі</vt:lpstr>
      <vt:lpstr>           Түркмен халық биі</vt:lpstr>
      <vt:lpstr>           Қырғыз халық биі</vt:lpstr>
      <vt:lpstr>            Өзбек халық биі</vt:lpstr>
      <vt:lpstr>     Көбейту және бөлуге берілген теңдеулерді шешу</vt:lpstr>
      <vt:lpstr>          “Бағдаршам” әдісі</vt:lpstr>
      <vt:lpstr>            Топтық жұмыс</vt:lpstr>
      <vt:lpstr>            Жұптық жұмыс</vt:lpstr>
      <vt:lpstr>            Өзіндік жұмыс</vt:lpstr>
      <vt:lpstr>               Сергіту сәті </vt:lpstr>
      <vt:lpstr> </vt:lpstr>
      <vt:lpstr>               Білім ағашы </vt:lpstr>
      <vt:lpstr>            Үйге тапсырма            4-есеп , 63 бет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GiMBaLL</dc:creator>
  <cp:lastModifiedBy>GiMBaLL</cp:lastModifiedBy>
  <cp:revision>11</cp:revision>
  <dcterms:created xsi:type="dcterms:W3CDTF">2018-02-21T14:44:08Z</dcterms:created>
  <dcterms:modified xsi:type="dcterms:W3CDTF">2018-02-21T18:02:37Z</dcterms:modified>
</cp:coreProperties>
</file>