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56" r:id="rId3"/>
    <p:sldId id="259" r:id="rId4"/>
    <p:sldId id="257" r:id="rId5"/>
    <p:sldId id="267" r:id="rId6"/>
    <p:sldId id="268" r:id="rId7"/>
    <p:sldId id="273" r:id="rId8"/>
    <p:sldId id="261" r:id="rId9"/>
    <p:sldId id="262" r:id="rId10"/>
    <p:sldId id="276" r:id="rId11"/>
    <p:sldId id="271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6EB2DE4-1ED9-451F-9D88-9F036613DDE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813B114-9561-496C-9497-9B8585A32C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2DE4-1ED9-451F-9D88-9F036613DDE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B114-9561-496C-9497-9B8585A3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2DE4-1ED9-451F-9D88-9F036613DDE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B114-9561-496C-9497-9B8585A3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EB2DE4-1ED9-451F-9D88-9F036613DDE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13B114-9561-496C-9497-9B8585A32C7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EB2DE4-1ED9-451F-9D88-9F036613DDE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813B114-9561-496C-9497-9B8585A32C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2DE4-1ED9-451F-9D88-9F036613DDE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B114-9561-496C-9497-9B8585A32C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2DE4-1ED9-451F-9D88-9F036613DDE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B114-9561-496C-9497-9B8585A32C7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EB2DE4-1ED9-451F-9D88-9F036613DDE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13B114-9561-496C-9497-9B8585A32C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2DE4-1ED9-451F-9D88-9F036613DDE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B114-9561-496C-9497-9B8585A32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EB2DE4-1ED9-451F-9D88-9F036613DDE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813B114-9561-496C-9497-9B8585A32C7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EB2DE4-1ED9-451F-9D88-9F036613DDE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13B114-9561-496C-9497-9B8585A32C7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EB2DE4-1ED9-451F-9D88-9F036613DDEE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13B114-9561-496C-9497-9B8585A32C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4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203"/>
            <a:ext cx="619268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" y="152400"/>
            <a:ext cx="5040762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2400"/>
            <a:ext cx="590465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5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9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6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5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6"/>
            <a:ext cx="8712968" cy="35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64096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3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2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2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5292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2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5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32656"/>
            <a:ext cx="6840760" cy="12024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i="1" cap="small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Жағдаяттар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84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5365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1764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</TotalTime>
  <Words>1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CABINET-6</dc:creator>
  <cp:lastModifiedBy>CABINET-6</cp:lastModifiedBy>
  <cp:revision>15</cp:revision>
  <dcterms:created xsi:type="dcterms:W3CDTF">2018-02-07T03:42:20Z</dcterms:created>
  <dcterms:modified xsi:type="dcterms:W3CDTF">2018-02-08T04:20:35Z</dcterms:modified>
</cp:coreProperties>
</file>