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03423-0477-4BF9-9C16-8A2A2B4F746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8BBEE-5568-4E4D-8E1B-2728563FE913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үстеу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CFC06-3334-4FC9-8C41-FF3C3461A3CD}" type="parTrans" cxnId="{1B626DFC-A236-4AB6-90E0-199C7DBBB75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F7DBB-7A1E-4BFB-9AB8-716D6B32BDF8}" type="sibTrans" cxnId="{1B626DFC-A236-4AB6-90E0-199C7DBBB75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C4E88-08D9-46C1-94FA-6D507A21A0D9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Мезгіл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90BDB-7DB7-448E-9ED1-291F0E4D4B05}" type="parTrans" cxnId="{F37A68B0-6904-45A4-83FD-E1BFFE6275F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41E85-ED06-4E4B-B745-F63E7D86A0C9}" type="sibTrans" cxnId="{F37A68B0-6904-45A4-83FD-E1BFFE6275F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1F94B-63A9-48EA-8FFD-C3124912F81C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Себеп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9A690-1188-4C3A-A870-9CE9950790E8}" type="parTrans" cxnId="{4F51364B-30B8-4C29-A1B5-BC9E98D83F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97A6E-3F82-4AF5-ACAE-42638E4BA3B4}" type="sibTrans" cxnId="{4F51364B-30B8-4C29-A1B5-BC9E98D83FE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F432A-856B-4AB5-B896-51A881A922BB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Мөлшер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2FA67-70BD-496F-8F37-4CA0A05AF902}" type="parTrans" cxnId="{F95A8B8A-D650-4936-A5DE-59DA558806A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C9CC4-1AAA-4DB0-8528-F89BBA148395}" type="sibTrans" cxnId="{F95A8B8A-D650-4936-A5DE-59DA558806A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B7CC8-5BEA-46B1-B795-37C01A28C991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Күшейткіш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07844-106F-4722-89D7-D28FA8F6E6E1}" type="parTrans" cxnId="{B710424C-C28B-46EA-A7FC-6A97475F4BA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520FB-9562-4930-823A-C05FF6E5769B}" type="sibTrans" cxnId="{B710424C-C28B-46EA-A7FC-6A97475F4BA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8DC24-B999-475F-AC2D-39FFA15D1289}">
      <dgm:prSet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Мекен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FC31A1-F40B-4F93-BE15-B840C0358B3F}" type="parTrans" cxnId="{A64899AA-9DFD-4D80-BA88-6F3CF22D316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450CB-AB86-434B-B252-96C759CE9BE0}" type="sibTrans" cxnId="{A64899AA-9DFD-4D80-BA88-6F3CF22D316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F74BD-6A18-45CC-9458-A5737A28CBF3}">
      <dgm:prSet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94BB9-7061-424D-AEDF-0F48FD373099}" type="parTrans" cxnId="{DB5F1ACA-EF85-4451-AEBA-FF9425841A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5D7C8-D932-4153-AB8F-F1301D5E2C75}" type="sibTrans" cxnId="{DB5F1ACA-EF85-4451-AEBA-FF9425841A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5FD84-5AC1-41ED-9BE4-A1F9B5B988BE}">
      <dgm:prSet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Сын-қимыл үстеуі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5ED5C-0B5B-4A0C-9254-5D9475125C61}" type="parTrans" cxnId="{3A8D064A-971B-4091-B823-536152534C0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5B0A6-1399-4541-B0BC-A62D8A53BBED}" type="sibTrans" cxnId="{3A8D064A-971B-4091-B823-536152534C0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F94AD-A102-46E1-9B8E-E43CB466E45D}" type="pres">
      <dgm:prSet presAssocID="{5BB03423-0477-4BF9-9C16-8A2A2B4F74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56875-34CE-4811-9E6F-8C480FBE8557}" type="pres">
      <dgm:prSet presAssocID="{CCB8BBEE-5568-4E4D-8E1B-2728563FE913}" presName="centerShape" presStyleLbl="node0" presStyleIdx="0" presStyleCnt="1"/>
      <dgm:spPr/>
      <dgm:t>
        <a:bodyPr/>
        <a:lstStyle/>
        <a:p>
          <a:endParaRPr lang="ru-RU"/>
        </a:p>
      </dgm:t>
    </dgm:pt>
    <dgm:pt modelId="{CEA7ABA4-A3BE-44E5-9578-378146F4EFC5}" type="pres">
      <dgm:prSet presAssocID="{37EC4E88-08D9-46C1-94FA-6D507A21A0D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A7D3E-5A17-4498-9901-AEA80BFFCB6A}" type="pres">
      <dgm:prSet presAssocID="{37EC4E88-08D9-46C1-94FA-6D507A21A0D9}" presName="dummy" presStyleCnt="0"/>
      <dgm:spPr/>
    </dgm:pt>
    <dgm:pt modelId="{9A8A21C5-A233-4AD1-89C6-FFEFA8548E6D}" type="pres">
      <dgm:prSet presAssocID="{0F141E85-ED06-4E4B-B745-F63E7D86A0C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2D161F13-7C6C-4E7A-A730-A1ACDEE3BBC3}" type="pres">
      <dgm:prSet presAssocID="{1908DC24-B999-475F-AC2D-39FFA15D1289}" presName="node" presStyleLbl="node1" presStyleIdx="1" presStyleCnt="7" custScaleY="108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73DD0-7457-4F3C-BC96-3EE801331ADE}" type="pres">
      <dgm:prSet presAssocID="{1908DC24-B999-475F-AC2D-39FFA15D1289}" presName="dummy" presStyleCnt="0"/>
      <dgm:spPr/>
    </dgm:pt>
    <dgm:pt modelId="{890A4287-71DF-4EF7-9B95-B4494A10727B}" type="pres">
      <dgm:prSet presAssocID="{7AE450CB-AB86-434B-B252-96C759CE9BE0}" presName="sibTrans" presStyleLbl="sibTrans2D1" presStyleIdx="1" presStyleCnt="7"/>
      <dgm:spPr/>
      <dgm:t>
        <a:bodyPr/>
        <a:lstStyle/>
        <a:p>
          <a:endParaRPr lang="ru-RU"/>
        </a:p>
      </dgm:t>
    </dgm:pt>
    <dgm:pt modelId="{E550E718-7ACF-41AB-BB12-11D428E1B052}" type="pres">
      <dgm:prSet presAssocID="{E7D5FD84-5AC1-41ED-9BE4-A1F9B5B988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0F4B6-540F-4541-92F1-BD545F773FEB}" type="pres">
      <dgm:prSet presAssocID="{E7D5FD84-5AC1-41ED-9BE4-A1F9B5B988BE}" presName="dummy" presStyleCnt="0"/>
      <dgm:spPr/>
    </dgm:pt>
    <dgm:pt modelId="{7D72D43D-6751-4715-9AF6-684306341F05}" type="pres">
      <dgm:prSet presAssocID="{5B05B0A6-1399-4541-B0BC-A62D8A53BBED}" presName="sibTrans" presStyleLbl="sibTrans2D1" presStyleIdx="2" presStyleCnt="7"/>
      <dgm:spPr/>
      <dgm:t>
        <a:bodyPr/>
        <a:lstStyle/>
        <a:p>
          <a:endParaRPr lang="ru-RU"/>
        </a:p>
      </dgm:t>
    </dgm:pt>
    <dgm:pt modelId="{F85D72B3-71C1-4D87-8CCB-604DAFE2A6F5}" type="pres">
      <dgm:prSet presAssocID="{0CBF74BD-6A18-45CC-9458-A5737A28CBF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2DDB4-92EB-4E3A-A61D-524F7ABAC553}" type="pres">
      <dgm:prSet presAssocID="{0CBF74BD-6A18-45CC-9458-A5737A28CBF3}" presName="dummy" presStyleCnt="0"/>
      <dgm:spPr/>
    </dgm:pt>
    <dgm:pt modelId="{3B009A3A-1501-4747-B1B0-B7CC390A7AAB}" type="pres">
      <dgm:prSet presAssocID="{4B45D7C8-D932-4153-AB8F-F1301D5E2C75}" presName="sibTrans" presStyleLbl="sibTrans2D1" presStyleIdx="3" presStyleCnt="7"/>
      <dgm:spPr/>
      <dgm:t>
        <a:bodyPr/>
        <a:lstStyle/>
        <a:p>
          <a:endParaRPr lang="ru-RU"/>
        </a:p>
      </dgm:t>
    </dgm:pt>
    <dgm:pt modelId="{3487296B-B130-47CC-AD0B-9A4D9DE9A0AA}" type="pres">
      <dgm:prSet presAssocID="{4381F94B-63A9-48EA-8FFD-C3124912F8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A200-8429-4B80-8188-F6F305D05217}" type="pres">
      <dgm:prSet presAssocID="{4381F94B-63A9-48EA-8FFD-C3124912F81C}" presName="dummy" presStyleCnt="0"/>
      <dgm:spPr/>
    </dgm:pt>
    <dgm:pt modelId="{73031789-5423-429D-BAE7-983034BE6468}" type="pres">
      <dgm:prSet presAssocID="{A4297A6E-3F82-4AF5-ACAE-42638E4BA3B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1687DE8F-52EA-4016-8DB2-8238F71D310C}" type="pres">
      <dgm:prSet presAssocID="{3C9F432A-856B-4AB5-B896-51A881A922B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EED0F-AC06-4612-930B-0ED4E9A5B0C5}" type="pres">
      <dgm:prSet presAssocID="{3C9F432A-856B-4AB5-B896-51A881A922BB}" presName="dummy" presStyleCnt="0"/>
      <dgm:spPr/>
    </dgm:pt>
    <dgm:pt modelId="{60696283-D856-42F1-B1DC-36AC54137B57}" type="pres">
      <dgm:prSet presAssocID="{EB4C9CC4-1AAA-4DB0-8528-F89BBA148395}" presName="sibTrans" presStyleLbl="sibTrans2D1" presStyleIdx="5" presStyleCnt="7"/>
      <dgm:spPr/>
      <dgm:t>
        <a:bodyPr/>
        <a:lstStyle/>
        <a:p>
          <a:endParaRPr lang="ru-RU"/>
        </a:p>
      </dgm:t>
    </dgm:pt>
    <dgm:pt modelId="{5E6009E7-DAF1-445B-ADF0-2826F76D4219}" type="pres">
      <dgm:prSet presAssocID="{032B7CC8-5BEA-46B1-B795-37C01A28C99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21B20-4611-48BF-B2D9-727B1DB3D040}" type="pres">
      <dgm:prSet presAssocID="{032B7CC8-5BEA-46B1-B795-37C01A28C991}" presName="dummy" presStyleCnt="0"/>
      <dgm:spPr/>
    </dgm:pt>
    <dgm:pt modelId="{4697BCCC-E702-41BD-9509-98D6C77B3EF2}" type="pres">
      <dgm:prSet presAssocID="{E9F520FB-9562-4930-823A-C05FF6E5769B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4F51364B-30B8-4C29-A1B5-BC9E98D83FE1}" srcId="{CCB8BBEE-5568-4E4D-8E1B-2728563FE913}" destId="{4381F94B-63A9-48EA-8FFD-C3124912F81C}" srcOrd="4" destOrd="0" parTransId="{48A9A690-1188-4C3A-A870-9CE9950790E8}" sibTransId="{A4297A6E-3F82-4AF5-ACAE-42638E4BA3B4}"/>
    <dgm:cxn modelId="{4F08E9FD-ED55-4C0B-B09C-D296D0461146}" type="presOf" srcId="{1908DC24-B999-475F-AC2D-39FFA15D1289}" destId="{2D161F13-7C6C-4E7A-A730-A1ACDEE3BBC3}" srcOrd="0" destOrd="0" presId="urn:microsoft.com/office/officeart/2005/8/layout/radial6"/>
    <dgm:cxn modelId="{B710424C-C28B-46EA-A7FC-6A97475F4BAC}" srcId="{CCB8BBEE-5568-4E4D-8E1B-2728563FE913}" destId="{032B7CC8-5BEA-46B1-B795-37C01A28C991}" srcOrd="6" destOrd="0" parTransId="{10C07844-106F-4722-89D7-D28FA8F6E6E1}" sibTransId="{E9F520FB-9562-4930-823A-C05FF6E5769B}"/>
    <dgm:cxn modelId="{BC44AF00-3C92-4ABA-AC77-0E947638252E}" type="presOf" srcId="{032B7CC8-5BEA-46B1-B795-37C01A28C991}" destId="{5E6009E7-DAF1-445B-ADF0-2826F76D4219}" srcOrd="0" destOrd="0" presId="urn:microsoft.com/office/officeart/2005/8/layout/radial6"/>
    <dgm:cxn modelId="{E38BDDA4-D45F-43BA-A8E0-8B3174DEA479}" type="presOf" srcId="{4B45D7C8-D932-4153-AB8F-F1301D5E2C75}" destId="{3B009A3A-1501-4747-B1B0-B7CC390A7AAB}" srcOrd="0" destOrd="0" presId="urn:microsoft.com/office/officeart/2005/8/layout/radial6"/>
    <dgm:cxn modelId="{63F2DA39-CF6A-426B-A323-0BA3DAC43DB8}" type="presOf" srcId="{0F141E85-ED06-4E4B-B745-F63E7D86A0C9}" destId="{9A8A21C5-A233-4AD1-89C6-FFEFA8548E6D}" srcOrd="0" destOrd="0" presId="urn:microsoft.com/office/officeart/2005/8/layout/radial6"/>
    <dgm:cxn modelId="{CC5CBB3E-51DC-433C-B771-637D502E3B35}" type="presOf" srcId="{5B05B0A6-1399-4541-B0BC-A62D8A53BBED}" destId="{7D72D43D-6751-4715-9AF6-684306341F05}" srcOrd="0" destOrd="0" presId="urn:microsoft.com/office/officeart/2005/8/layout/radial6"/>
    <dgm:cxn modelId="{2E442D9F-4F06-4403-9250-32A8910F495B}" type="presOf" srcId="{A4297A6E-3F82-4AF5-ACAE-42638E4BA3B4}" destId="{73031789-5423-429D-BAE7-983034BE6468}" srcOrd="0" destOrd="0" presId="urn:microsoft.com/office/officeart/2005/8/layout/radial6"/>
    <dgm:cxn modelId="{F37A68B0-6904-45A4-83FD-E1BFFE6275F4}" srcId="{CCB8BBEE-5568-4E4D-8E1B-2728563FE913}" destId="{37EC4E88-08D9-46C1-94FA-6D507A21A0D9}" srcOrd="0" destOrd="0" parTransId="{26C90BDB-7DB7-448E-9ED1-291F0E4D4B05}" sibTransId="{0F141E85-ED06-4E4B-B745-F63E7D86A0C9}"/>
    <dgm:cxn modelId="{EB13F650-3B59-4901-A9CA-4E841B73BF4A}" type="presOf" srcId="{3C9F432A-856B-4AB5-B896-51A881A922BB}" destId="{1687DE8F-52EA-4016-8DB2-8238F71D310C}" srcOrd="0" destOrd="0" presId="urn:microsoft.com/office/officeart/2005/8/layout/radial6"/>
    <dgm:cxn modelId="{CCD2C98B-3C87-4253-9B48-321CB26BE4FC}" type="presOf" srcId="{CCB8BBEE-5568-4E4D-8E1B-2728563FE913}" destId="{81656875-34CE-4811-9E6F-8C480FBE8557}" srcOrd="0" destOrd="0" presId="urn:microsoft.com/office/officeart/2005/8/layout/radial6"/>
    <dgm:cxn modelId="{89BC7278-A1D3-4C92-93B0-B12DEFDF8360}" type="presOf" srcId="{7AE450CB-AB86-434B-B252-96C759CE9BE0}" destId="{890A4287-71DF-4EF7-9B95-B4494A10727B}" srcOrd="0" destOrd="0" presId="urn:microsoft.com/office/officeart/2005/8/layout/radial6"/>
    <dgm:cxn modelId="{442ED6FC-8EA6-410A-A0A9-C790CF6181B3}" type="presOf" srcId="{37EC4E88-08D9-46C1-94FA-6D507A21A0D9}" destId="{CEA7ABA4-A3BE-44E5-9578-378146F4EFC5}" srcOrd="0" destOrd="0" presId="urn:microsoft.com/office/officeart/2005/8/layout/radial6"/>
    <dgm:cxn modelId="{DB5F1ACA-EF85-4451-AEBA-FF9425841AE6}" srcId="{CCB8BBEE-5568-4E4D-8E1B-2728563FE913}" destId="{0CBF74BD-6A18-45CC-9458-A5737A28CBF3}" srcOrd="3" destOrd="0" parTransId="{ACD94BB9-7061-424D-AEDF-0F48FD373099}" sibTransId="{4B45D7C8-D932-4153-AB8F-F1301D5E2C75}"/>
    <dgm:cxn modelId="{A64899AA-9DFD-4D80-BA88-6F3CF22D316A}" srcId="{CCB8BBEE-5568-4E4D-8E1B-2728563FE913}" destId="{1908DC24-B999-475F-AC2D-39FFA15D1289}" srcOrd="1" destOrd="0" parTransId="{B3FC31A1-F40B-4F93-BE15-B840C0358B3F}" sibTransId="{7AE450CB-AB86-434B-B252-96C759CE9BE0}"/>
    <dgm:cxn modelId="{44C0AE45-02CC-45AA-AB7F-31ABF11765D9}" type="presOf" srcId="{EB4C9CC4-1AAA-4DB0-8528-F89BBA148395}" destId="{60696283-D856-42F1-B1DC-36AC54137B57}" srcOrd="0" destOrd="0" presId="urn:microsoft.com/office/officeart/2005/8/layout/radial6"/>
    <dgm:cxn modelId="{9B8F04EA-62B9-4966-90F0-D9AA822EBEAD}" type="presOf" srcId="{E7D5FD84-5AC1-41ED-9BE4-A1F9B5B988BE}" destId="{E550E718-7ACF-41AB-BB12-11D428E1B052}" srcOrd="0" destOrd="0" presId="urn:microsoft.com/office/officeart/2005/8/layout/radial6"/>
    <dgm:cxn modelId="{51FC3B30-D397-460F-8B8C-F6A27A36C7A6}" type="presOf" srcId="{E9F520FB-9562-4930-823A-C05FF6E5769B}" destId="{4697BCCC-E702-41BD-9509-98D6C77B3EF2}" srcOrd="0" destOrd="0" presId="urn:microsoft.com/office/officeart/2005/8/layout/radial6"/>
    <dgm:cxn modelId="{3A8D064A-971B-4091-B823-536152534C0E}" srcId="{CCB8BBEE-5568-4E4D-8E1B-2728563FE913}" destId="{E7D5FD84-5AC1-41ED-9BE4-A1F9B5B988BE}" srcOrd="2" destOrd="0" parTransId="{36F5ED5C-0B5B-4A0C-9254-5D9475125C61}" sibTransId="{5B05B0A6-1399-4541-B0BC-A62D8A53BBED}"/>
    <dgm:cxn modelId="{F95A8B8A-D650-4936-A5DE-59DA558806AF}" srcId="{CCB8BBEE-5568-4E4D-8E1B-2728563FE913}" destId="{3C9F432A-856B-4AB5-B896-51A881A922BB}" srcOrd="5" destOrd="0" parTransId="{5792FA67-70BD-496F-8F37-4CA0A05AF902}" sibTransId="{EB4C9CC4-1AAA-4DB0-8528-F89BBA148395}"/>
    <dgm:cxn modelId="{F7A44D03-B45B-48D7-B562-6D2D844235D2}" type="presOf" srcId="{5BB03423-0477-4BF9-9C16-8A2A2B4F746C}" destId="{FB8F94AD-A102-46E1-9B8E-E43CB466E45D}" srcOrd="0" destOrd="0" presId="urn:microsoft.com/office/officeart/2005/8/layout/radial6"/>
    <dgm:cxn modelId="{44E3128B-8518-4BBA-BAC7-40AE36A31219}" type="presOf" srcId="{0CBF74BD-6A18-45CC-9458-A5737A28CBF3}" destId="{F85D72B3-71C1-4D87-8CCB-604DAFE2A6F5}" srcOrd="0" destOrd="0" presId="urn:microsoft.com/office/officeart/2005/8/layout/radial6"/>
    <dgm:cxn modelId="{1B626DFC-A236-4AB6-90E0-199C7DBBB757}" srcId="{5BB03423-0477-4BF9-9C16-8A2A2B4F746C}" destId="{CCB8BBEE-5568-4E4D-8E1B-2728563FE913}" srcOrd="0" destOrd="0" parTransId="{820CFC06-3334-4FC9-8C41-FF3C3461A3CD}" sibTransId="{C98F7DBB-7A1E-4BFB-9AB8-716D6B32BDF8}"/>
    <dgm:cxn modelId="{4F324535-C7D2-43FE-9104-0E090DE14ECD}" type="presOf" srcId="{4381F94B-63A9-48EA-8FFD-C3124912F81C}" destId="{3487296B-B130-47CC-AD0B-9A4D9DE9A0AA}" srcOrd="0" destOrd="0" presId="urn:microsoft.com/office/officeart/2005/8/layout/radial6"/>
    <dgm:cxn modelId="{E9B6921D-BA27-4B7A-BB8B-AD15218F8815}" type="presParOf" srcId="{FB8F94AD-A102-46E1-9B8E-E43CB466E45D}" destId="{81656875-34CE-4811-9E6F-8C480FBE8557}" srcOrd="0" destOrd="0" presId="urn:microsoft.com/office/officeart/2005/8/layout/radial6"/>
    <dgm:cxn modelId="{526340E5-AE5A-499F-A743-B68EBB13B883}" type="presParOf" srcId="{FB8F94AD-A102-46E1-9B8E-E43CB466E45D}" destId="{CEA7ABA4-A3BE-44E5-9578-378146F4EFC5}" srcOrd="1" destOrd="0" presId="urn:microsoft.com/office/officeart/2005/8/layout/radial6"/>
    <dgm:cxn modelId="{4528BA75-CAFB-4742-B004-00E63E236F84}" type="presParOf" srcId="{FB8F94AD-A102-46E1-9B8E-E43CB466E45D}" destId="{FD9A7D3E-5A17-4498-9901-AEA80BFFCB6A}" srcOrd="2" destOrd="0" presId="urn:microsoft.com/office/officeart/2005/8/layout/radial6"/>
    <dgm:cxn modelId="{51E69B36-9182-43C8-8481-094CE01C7BD7}" type="presParOf" srcId="{FB8F94AD-A102-46E1-9B8E-E43CB466E45D}" destId="{9A8A21C5-A233-4AD1-89C6-FFEFA8548E6D}" srcOrd="3" destOrd="0" presId="urn:microsoft.com/office/officeart/2005/8/layout/radial6"/>
    <dgm:cxn modelId="{19DEBD3D-0442-44B2-8ADB-5B217A4B1577}" type="presParOf" srcId="{FB8F94AD-A102-46E1-9B8E-E43CB466E45D}" destId="{2D161F13-7C6C-4E7A-A730-A1ACDEE3BBC3}" srcOrd="4" destOrd="0" presId="urn:microsoft.com/office/officeart/2005/8/layout/radial6"/>
    <dgm:cxn modelId="{3C1B44D1-2FBF-4493-8D6C-9ABD91986387}" type="presParOf" srcId="{FB8F94AD-A102-46E1-9B8E-E43CB466E45D}" destId="{79C73DD0-7457-4F3C-BC96-3EE801331ADE}" srcOrd="5" destOrd="0" presId="urn:microsoft.com/office/officeart/2005/8/layout/radial6"/>
    <dgm:cxn modelId="{D1698468-6D98-4CC3-92D7-BC1FE8360818}" type="presParOf" srcId="{FB8F94AD-A102-46E1-9B8E-E43CB466E45D}" destId="{890A4287-71DF-4EF7-9B95-B4494A10727B}" srcOrd="6" destOrd="0" presId="urn:microsoft.com/office/officeart/2005/8/layout/radial6"/>
    <dgm:cxn modelId="{EFEA3889-8959-4260-AED7-1C0E83E92469}" type="presParOf" srcId="{FB8F94AD-A102-46E1-9B8E-E43CB466E45D}" destId="{E550E718-7ACF-41AB-BB12-11D428E1B052}" srcOrd="7" destOrd="0" presId="urn:microsoft.com/office/officeart/2005/8/layout/radial6"/>
    <dgm:cxn modelId="{4BFE2674-5F21-4F57-9A98-8FC94031A087}" type="presParOf" srcId="{FB8F94AD-A102-46E1-9B8E-E43CB466E45D}" destId="{2240F4B6-540F-4541-92F1-BD545F773FEB}" srcOrd="8" destOrd="0" presId="urn:microsoft.com/office/officeart/2005/8/layout/radial6"/>
    <dgm:cxn modelId="{7E7A6241-8272-4740-BFAF-8EC6218EF344}" type="presParOf" srcId="{FB8F94AD-A102-46E1-9B8E-E43CB466E45D}" destId="{7D72D43D-6751-4715-9AF6-684306341F05}" srcOrd="9" destOrd="0" presId="urn:microsoft.com/office/officeart/2005/8/layout/radial6"/>
    <dgm:cxn modelId="{65482F98-F4B8-45F7-9D94-69819E8DC3C1}" type="presParOf" srcId="{FB8F94AD-A102-46E1-9B8E-E43CB466E45D}" destId="{F85D72B3-71C1-4D87-8CCB-604DAFE2A6F5}" srcOrd="10" destOrd="0" presId="urn:microsoft.com/office/officeart/2005/8/layout/radial6"/>
    <dgm:cxn modelId="{B48B9F49-9FE4-40BC-861A-2B4726FC38E2}" type="presParOf" srcId="{FB8F94AD-A102-46E1-9B8E-E43CB466E45D}" destId="{AEE2DDB4-92EB-4E3A-A61D-524F7ABAC553}" srcOrd="11" destOrd="0" presId="urn:microsoft.com/office/officeart/2005/8/layout/radial6"/>
    <dgm:cxn modelId="{A732B912-2E86-46D1-B6CB-42438FF33787}" type="presParOf" srcId="{FB8F94AD-A102-46E1-9B8E-E43CB466E45D}" destId="{3B009A3A-1501-4747-B1B0-B7CC390A7AAB}" srcOrd="12" destOrd="0" presId="urn:microsoft.com/office/officeart/2005/8/layout/radial6"/>
    <dgm:cxn modelId="{89F63634-D575-449F-9604-76F0FDFA89C5}" type="presParOf" srcId="{FB8F94AD-A102-46E1-9B8E-E43CB466E45D}" destId="{3487296B-B130-47CC-AD0B-9A4D9DE9A0AA}" srcOrd="13" destOrd="0" presId="urn:microsoft.com/office/officeart/2005/8/layout/radial6"/>
    <dgm:cxn modelId="{2B207B1B-5825-481E-9D2E-7BAA422264A3}" type="presParOf" srcId="{FB8F94AD-A102-46E1-9B8E-E43CB466E45D}" destId="{7F80A200-8429-4B80-8188-F6F305D05217}" srcOrd="14" destOrd="0" presId="urn:microsoft.com/office/officeart/2005/8/layout/radial6"/>
    <dgm:cxn modelId="{16316D9C-5B88-4331-9EF5-633716937BC2}" type="presParOf" srcId="{FB8F94AD-A102-46E1-9B8E-E43CB466E45D}" destId="{73031789-5423-429D-BAE7-983034BE6468}" srcOrd="15" destOrd="0" presId="urn:microsoft.com/office/officeart/2005/8/layout/radial6"/>
    <dgm:cxn modelId="{0AB2B37F-C8DF-4D26-965A-D3E79D81E4D5}" type="presParOf" srcId="{FB8F94AD-A102-46E1-9B8E-E43CB466E45D}" destId="{1687DE8F-52EA-4016-8DB2-8238F71D310C}" srcOrd="16" destOrd="0" presId="urn:microsoft.com/office/officeart/2005/8/layout/radial6"/>
    <dgm:cxn modelId="{475F429B-6E8D-47D4-83E5-4793950AF6A7}" type="presParOf" srcId="{FB8F94AD-A102-46E1-9B8E-E43CB466E45D}" destId="{4AAEED0F-AC06-4612-930B-0ED4E9A5B0C5}" srcOrd="17" destOrd="0" presId="urn:microsoft.com/office/officeart/2005/8/layout/radial6"/>
    <dgm:cxn modelId="{D1D4F97B-ABF0-4608-AC42-C69EB0B6A623}" type="presParOf" srcId="{FB8F94AD-A102-46E1-9B8E-E43CB466E45D}" destId="{60696283-D856-42F1-B1DC-36AC54137B57}" srcOrd="18" destOrd="0" presId="urn:microsoft.com/office/officeart/2005/8/layout/radial6"/>
    <dgm:cxn modelId="{AABECFB7-B031-4C2E-8EB7-70C03AC5D8D9}" type="presParOf" srcId="{FB8F94AD-A102-46E1-9B8E-E43CB466E45D}" destId="{5E6009E7-DAF1-445B-ADF0-2826F76D4219}" srcOrd="19" destOrd="0" presId="urn:microsoft.com/office/officeart/2005/8/layout/radial6"/>
    <dgm:cxn modelId="{D4E17524-E61A-494F-B5A4-545EDAD27DAD}" type="presParOf" srcId="{FB8F94AD-A102-46E1-9B8E-E43CB466E45D}" destId="{D6221B20-4611-48BF-B2D9-727B1DB3D040}" srcOrd="20" destOrd="0" presId="urn:microsoft.com/office/officeart/2005/8/layout/radial6"/>
    <dgm:cxn modelId="{0E468671-36F8-4E02-A4A2-725C65F77956}" type="presParOf" srcId="{FB8F94AD-A102-46E1-9B8E-E43CB466E45D}" destId="{4697BCCC-E702-41BD-9509-98D6C77B3EF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7BCCC-E702-41BD-9509-98D6C77B3EF2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96283-D856-42F1-B1DC-36AC54137B57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31789-5423-429D-BAE7-983034BE6468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09A3A-1501-4747-B1B0-B7CC390A7AAB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2D43D-6751-4715-9AF6-684306341F05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A4287-71DF-4EF7-9B95-B4494A10727B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19285714"/>
            <a:gd name="adj2" fmla="val 771429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A21C5-A233-4AD1-89C6-FFEFA8548E6D}">
      <dsp:nvSpPr>
        <dsp:cNvPr id="0" name=""/>
        <dsp:cNvSpPr/>
      </dsp:nvSpPr>
      <dsp:spPr>
        <a:xfrm>
          <a:off x="1349372" y="521703"/>
          <a:ext cx="4142014" cy="4142014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56875-34CE-4811-9E6F-8C480FBE8557}">
      <dsp:nvSpPr>
        <dsp:cNvPr id="0" name=""/>
        <dsp:cNvSpPr/>
      </dsp:nvSpPr>
      <dsp:spPr>
        <a:xfrm>
          <a:off x="2618728" y="1791058"/>
          <a:ext cx="1603303" cy="1603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үстеу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3526" y="2025856"/>
        <a:ext cx="1133707" cy="1133707"/>
      </dsp:txXfrm>
    </dsp:sp>
    <dsp:sp modelId="{CEA7ABA4-A3BE-44E5-9578-378146F4EFC5}">
      <dsp:nvSpPr>
        <dsp:cNvPr id="0" name=""/>
        <dsp:cNvSpPr/>
      </dsp:nvSpPr>
      <dsp:spPr>
        <a:xfrm>
          <a:off x="2859223" y="950"/>
          <a:ext cx="1122312" cy="112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Мезгіл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3582" y="165309"/>
        <a:ext cx="793594" cy="793594"/>
      </dsp:txXfrm>
    </dsp:sp>
    <dsp:sp modelId="{2D161F13-7C6C-4E7A-A730-A1ACDEE3BBC3}">
      <dsp:nvSpPr>
        <dsp:cNvPr id="0" name=""/>
        <dsp:cNvSpPr/>
      </dsp:nvSpPr>
      <dsp:spPr>
        <a:xfrm>
          <a:off x="4446813" y="720079"/>
          <a:ext cx="1122312" cy="1213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Мекен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1172" y="897739"/>
        <a:ext cx="793594" cy="857820"/>
      </dsp:txXfrm>
    </dsp:sp>
    <dsp:sp modelId="{E550E718-7ACF-41AB-BB12-11D428E1B052}">
      <dsp:nvSpPr>
        <dsp:cNvPr id="0" name=""/>
        <dsp:cNvSpPr/>
      </dsp:nvSpPr>
      <dsp:spPr>
        <a:xfrm>
          <a:off x="4838916" y="2483406"/>
          <a:ext cx="1122312" cy="112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Сын-қимыл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3275" y="2647765"/>
        <a:ext cx="793594" cy="793594"/>
      </dsp:txXfrm>
    </dsp:sp>
    <dsp:sp modelId="{F85D72B3-71C1-4D87-8CCB-604DAFE2A6F5}">
      <dsp:nvSpPr>
        <dsp:cNvPr id="0" name=""/>
        <dsp:cNvSpPr/>
      </dsp:nvSpPr>
      <dsp:spPr>
        <a:xfrm>
          <a:off x="3740269" y="3861065"/>
          <a:ext cx="1122312" cy="112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4628" y="4025424"/>
        <a:ext cx="793594" cy="793594"/>
      </dsp:txXfrm>
    </dsp:sp>
    <dsp:sp modelId="{3487296B-B130-47CC-AD0B-9A4D9DE9A0AA}">
      <dsp:nvSpPr>
        <dsp:cNvPr id="0" name=""/>
        <dsp:cNvSpPr/>
      </dsp:nvSpPr>
      <dsp:spPr>
        <a:xfrm>
          <a:off x="1978177" y="3861065"/>
          <a:ext cx="1122312" cy="112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Себеп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2536" y="4025424"/>
        <a:ext cx="793594" cy="793594"/>
      </dsp:txXfrm>
    </dsp:sp>
    <dsp:sp modelId="{1687DE8F-52EA-4016-8DB2-8238F71D310C}">
      <dsp:nvSpPr>
        <dsp:cNvPr id="0" name=""/>
        <dsp:cNvSpPr/>
      </dsp:nvSpPr>
      <dsp:spPr>
        <a:xfrm>
          <a:off x="879531" y="2483406"/>
          <a:ext cx="1122312" cy="112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Мөлшер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3890" y="2647765"/>
        <a:ext cx="793594" cy="793594"/>
      </dsp:txXfrm>
    </dsp:sp>
    <dsp:sp modelId="{5E6009E7-DAF1-445B-ADF0-2826F76D4219}">
      <dsp:nvSpPr>
        <dsp:cNvPr id="0" name=""/>
        <dsp:cNvSpPr/>
      </dsp:nvSpPr>
      <dsp:spPr>
        <a:xfrm>
          <a:off x="1271633" y="765493"/>
          <a:ext cx="1122312" cy="112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Күшейткіш үстеуі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5992" y="929852"/>
        <a:ext cx="793594" cy="793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F4B1-C8FD-4984-9930-366191B0CF5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A9CF-859C-44A8-9E5E-236A946D3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6872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56B2-512D-448A-833C-29CB756D8F4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2B5D-0BC4-4EF9-903E-270330E6A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8949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5141-41D9-48FD-87CE-E446CACB0F1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6C37-6B91-4A70-8B1B-AAA8B1F17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0136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769D-BEA3-4240-96D4-51A1B645480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4FA2-881D-4686-A789-6F88B4C3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6944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CD1F-D016-4501-ADB2-7ACA6E2250A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BD29-FC6F-4723-872F-2BD3717B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1628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E03C-DB19-463A-ABCE-D92620F6CD5E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A6B2-DBF9-4E23-BFFB-2822C9353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7745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34B8-F2E9-4120-B0F7-99BBF498E3B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40FC-1BF9-46AE-ACE9-FA74D4666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7817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E37B-BFD6-4B93-A4E1-7943FAD55046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87B8-2ECE-418B-8CBB-0DBD9880F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6541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0338-87AA-484F-AE23-A3D50D9CF7A2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028A-545C-4686-8FFB-279EB67B0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0143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43C-A658-4A4D-8C76-1D0A4C57111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D643-073B-4FAD-AE05-C981B3BDF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30658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0643-FED1-49ED-A462-DF9349B31FF3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CB84-699C-45A5-992F-B0C2369E9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3860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42C6EF-FDE3-4D2D-9846-B5B913C99FD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E97D9-8FB5-4CBB-8244-CF6CB2950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2" r:id="rId2"/>
    <p:sldLayoutId id="2147483701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702" r:id="rId9"/>
    <p:sldLayoutId id="2147483698" r:id="rId10"/>
    <p:sldLayoutId id="2147483699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3.wav"/><Relationship Id="rId7" Type="http://schemas.openxmlformats.org/officeDocument/2006/relationships/diagramQuickStyle" Target="../diagrams/quickStyle1.xml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6.wav"/><Relationship Id="rId7" Type="http://schemas.openxmlformats.org/officeDocument/2006/relationships/hyperlink" Target="https://itest.kz/kz/test/192550058" TargetMode="External"/><Relationship Id="rId2" Type="http://schemas.microsoft.com/office/2007/relationships/media" Target="../media/media6.wav"/><Relationship Id="rId1" Type="http://schemas.openxmlformats.org/officeDocument/2006/relationships/tags" Target="../tags/tag3.xml"/><Relationship Id="rId6" Type="http://schemas.openxmlformats.org/officeDocument/2006/relationships/hyperlink" Target="https://itest.kz/kz/ent/qazaq-tili/morfologiya/lecture/usteu-turleri-emlesi-sojlemdegi-qyzmeti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mektep.kz/" TargetMode="Externa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258888" y="1628775"/>
            <a:ext cx="453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rebuchet MS" pitchFamily="34" charset="0"/>
            </a:endParaRPr>
          </a:p>
        </p:txBody>
      </p:sp>
      <p:pic>
        <p:nvPicPr>
          <p:cNvPr id="5126" name="Picture 6" descr="C:\Users\админ\Desktop\ЖКА виеоуроки\Фото0520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9725"/>
            <a:ext cx="2533650" cy="3376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2916238" y="1412875"/>
            <a:ext cx="38877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sz="2000" b="1" dirty="0">
                <a:latin typeface="Times New Roman" pitchFamily="18" charset="0"/>
                <a:cs typeface="Times New Roman" pitchFamily="18" charset="0"/>
              </a:rPr>
              <a:t>Солтүстік Қазақстан облысы Айыртау ауданы </a:t>
            </a:r>
          </a:p>
          <a:p>
            <a:pPr eaLnBrk="1" hangingPunct="1"/>
            <a:r>
              <a:rPr lang="kk-KZ" altLang="ru-RU" sz="2000" b="1" dirty="0">
                <a:latin typeface="Times New Roman" pitchFamily="18" charset="0"/>
                <a:cs typeface="Times New Roman" pitchFamily="18" charset="0"/>
              </a:rPr>
              <a:t>«Лобанов орта мектебі» КММ </a:t>
            </a:r>
          </a:p>
          <a:p>
            <a:pPr eaLnBrk="1" hangingPunct="1"/>
            <a:endParaRPr lang="kk-KZ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000" b="1" dirty="0">
                <a:latin typeface="Times New Roman" pitchFamily="18" charset="0"/>
                <a:cs typeface="Times New Roman" pitchFamily="18" charset="0"/>
              </a:rPr>
              <a:t>қазақ тілі мен әдебиеті мұғалімі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88" y="3716338"/>
            <a:ext cx="43926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Жукушева Культай Амангельдиновна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2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4" y="2997200"/>
            <a:ext cx="7849568" cy="1544638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дарыны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белгісіз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нәрселерді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бетінше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Әл-Фараби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96875" y="333375"/>
            <a:ext cx="79216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Қазақ тілі. 6-сынып.</a:t>
            </a:r>
          </a:p>
          <a:p>
            <a:pPr eaLnBrk="1" hangingPunct="1"/>
            <a:endParaRPr lang="kk-KZ" alt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Ең алғашқы кітапхана</a:t>
            </a: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 Үстеудің 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емлесі.</a:t>
            </a:r>
          </a:p>
          <a:p>
            <a:pPr eaLnBrk="1" hangingPunct="1"/>
            <a:endParaRPr lang="kk-KZ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Сабақтың мақсаты: </a:t>
            </a:r>
            <a:r>
              <a:rPr lang="kk-KZ" altLang="ru-RU" dirty="0">
                <a:latin typeface="Times New Roman" pitchFamily="18" charset="0"/>
                <a:cs typeface="Times New Roman" pitchFamily="18" charset="0"/>
              </a:rPr>
              <a:t>6.4.4.3 - үстеудің мағыналық түрлерін </a:t>
            </a: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ажырату.</a:t>
            </a:r>
          </a:p>
        </p:txBody>
      </p:sp>
      <p:pic>
        <p:nvPicPr>
          <p:cNvPr id="6149" name="Picture 5" descr="http://old.e-history.kz/media/upload/4624/2016/03/15/1b4b5ead7ed7751ce83b14b154b521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4" y="3861048"/>
            <a:ext cx="4028867" cy="27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174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10768458"/>
              </p:ext>
            </p:extLst>
          </p:nvPr>
        </p:nvGraphicFramePr>
        <p:xfrm>
          <a:off x="1979712" y="476672"/>
          <a:ext cx="684076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332656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1.Ілгері,осында;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2.Бүгін, түнде;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3.Емін-еркін, әрең;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4.Әдейі, жорыта;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5.Амалсыздан, босқа;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6.Неғұрлым, біршама;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7.Ең, тым, аса.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658181"/>
      </p:ext>
    </p:extLst>
  </p:cSld>
  <p:clrMapOvr>
    <a:masterClrMapping/>
  </p:clrMapOvr>
  <p:transition spd="slow" advTm="9408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7376539"/>
              </p:ext>
            </p:extLst>
          </p:nvPr>
        </p:nvGraphicFramePr>
        <p:xfrm>
          <a:off x="1143000" y="731838"/>
          <a:ext cx="6400800" cy="499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914458"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Бірге жазылатын үстеулер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Бөлек  жазылатын үстеулер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Дефис арқылы жазылатын үстеулер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204229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Негізгі, туынды үстеулер көбінесе айтылуы бойынша жазылады.</a:t>
                      </a:r>
                    </a:p>
                    <a:p>
                      <a:pPr marL="0" indent="0">
                        <a:buNone/>
                      </a:pPr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Мысалы: таңертең, кешке, жоғары, әрі бері, төмен.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r>
                        <a:rPr lang="kk-KZ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Тіркесу арқылы жасалған күрделі үстеулердің әр сыңары бөлек</a:t>
                      </a:r>
                      <a:r>
                        <a:rPr lang="kk-KZ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жазылады. </a:t>
                      </a:r>
                    </a:p>
                    <a:p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Мысалы: күні бойы, ала жаздай, кей күндері.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 rowSpan="2">
                  <a:txBody>
                    <a:bodyPr/>
                    <a:lstStyle/>
                    <a:p>
                      <a:r>
                        <a:rPr lang="kk-KZ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Сөздердің қайталануынан, қосарлануынан жасалған үстеулер дефис арқылы жазылады.</a:t>
                      </a:r>
                    </a:p>
                    <a:p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Мысалы: тез-тез, әрі-бері, жоғары-төмен, күні-түні.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</a:tr>
              <a:tr h="2042290">
                <a:tc>
                  <a:txBody>
                    <a:bodyPr/>
                    <a:lstStyle/>
                    <a:p>
                      <a:r>
                        <a:rPr lang="kk-KZ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2.Бірігу</a:t>
                      </a:r>
                      <a:r>
                        <a:rPr lang="kk-KZ" sz="16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арқылы жасалған күрделі үстеулер  көбінесе сыңарларының дабысталуы бойынша жазылады.</a:t>
                      </a:r>
                    </a:p>
                    <a:p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Мысалы: әлдекімше, бірқыдыру.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87" name="TextBox 1"/>
          <p:cNvSpPr txBox="1">
            <a:spLocks noChangeArrowheads="1"/>
          </p:cNvSpPr>
          <p:nvPr/>
        </p:nvSpPr>
        <p:spPr bwMode="auto">
          <a:xfrm>
            <a:off x="1116013" y="188913"/>
            <a:ext cx="648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b="1">
                <a:latin typeface="Times New Roman" pitchFamily="18" charset="0"/>
                <a:cs typeface="Times New Roman" pitchFamily="18" charset="0"/>
              </a:rPr>
              <a:t>Үстеудің емлесі</a:t>
            </a: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87563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Мен қашықтықтан оқуды </a:t>
            </a:r>
            <a:r>
              <a:rPr lang="kk-KZ" u="sng" dirty="0" smtClean="0"/>
              <a:t>енді-енді</a:t>
            </a:r>
            <a:r>
              <a:rPr lang="kk-KZ" dirty="0" smtClean="0"/>
              <a:t> үйреніп жүрмін.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736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73913" cy="3475037"/>
          </a:xfrm>
        </p:spPr>
        <p:txBody>
          <a:bodyPr/>
          <a:lstStyle/>
          <a:p>
            <a:pPr eaLnBrk="1" hangingPunct="1"/>
            <a:r>
              <a:rPr lang="kk-KZ" altLang="ru-RU" sz="20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Берілген үстеулердің жасалу жолдарын талдап көрейік.</a:t>
            </a:r>
          </a:p>
          <a:p>
            <a:pPr eaLnBrk="1" hangingPunct="1"/>
            <a:endParaRPr lang="ru-RU" altLang="ru-RU" sz="2800" b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830888"/>
            <a:ext cx="8604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Damelya\Desktop\Узоры\Узор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1065" flipV="1">
            <a:off x="7655719" y="5623719"/>
            <a:ext cx="13636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Users\Damelya\Desktop\Узоры\Узор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11655">
            <a:off x="-163513" y="5756275"/>
            <a:ext cx="1708151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06887"/>
              </p:ext>
            </p:extLst>
          </p:nvPr>
        </p:nvGraphicFramePr>
        <p:xfrm>
          <a:off x="811213" y="1268413"/>
          <a:ext cx="7865243" cy="419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05"/>
                <a:gridCol w="597402"/>
                <a:gridCol w="1073604"/>
                <a:gridCol w="1073604"/>
                <a:gridCol w="1073604"/>
                <a:gridCol w="1073604"/>
                <a:gridCol w="1423620"/>
              </a:tblGrid>
              <a:tr h="1721486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мысалдар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негізгі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туынды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Бірігу арқылы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Қосарлану арқылы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Бір сөздің қайталануы арқылы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Тіркесу арқылы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</a:tr>
              <a:tr h="640193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Жата-жастана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28" marB="45728"/>
                </a:tc>
              </a:tr>
              <a:tr h="36745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Күні кеше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</a:tr>
              <a:tr h="36745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Енді-енді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</a:tr>
              <a:tr h="36745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Ақырын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</a:tr>
              <a:tr h="36745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Құстай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</a:tr>
              <a:tr h="367452"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биыл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r>
                        <a:rPr lang="kk-KZ" sz="1800" dirty="0" smtClean="0"/>
                        <a:t>+</a:t>
                      </a:r>
                      <a:endParaRPr lang="ru-RU" sz="1800" dirty="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55" marR="91455"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28" marB="45728"/>
                </a:tc>
              </a:tr>
            </a:tbl>
          </a:graphicData>
        </a:graphic>
      </p:graphicFrame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154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9"/>
            <a:ext cx="6381328" cy="2841178"/>
          </a:xfrm>
        </p:spPr>
        <p:txBody>
          <a:bodyPr/>
          <a:lstStyle/>
          <a:p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www.mektep.kz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 сайтының  ВИДЕО парақшасынан 4-бейне  жазбаны көріңіздер.</a:t>
            </a:r>
          </a:p>
          <a:p>
            <a:pPr marL="46037" indent="0">
              <a:buNone/>
            </a:pPr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Бейнежазбада көтерілген мәселе бойынша өз ойларыңды түртіп алыңдар.</a:t>
            </a:r>
          </a:p>
          <a:p>
            <a:r>
              <a:rPr lang="kk-KZ" altLang="ru-RU" dirty="0" smtClean="0">
                <a:latin typeface="Times New Roman" pitchFamily="18" charset="0"/>
                <a:cs typeface="Times New Roman" pitchFamily="18" charset="0"/>
              </a:rPr>
              <a:t>Әлемдегі ең алғашқы кітапхана туралы не білеміз?</a:t>
            </a:r>
          </a:p>
          <a:p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altLang="ru-RU" dirty="0">
              <a:latin typeface="Times New Roman" pitchFamily="18" charset="0"/>
              <a:cs typeface="Times New Roman" pitchFamily="18" charset="0"/>
            </a:endParaRPr>
          </a:p>
          <a:p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https://itest.kz/kz/ent/qazaq-tili/morfologiya/lecture/usteu-turleri-emlesi-sojlemdegi-qyzmeti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https://itest.kz/kz/test/192550058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463204" y="1404607"/>
            <a:ext cx="618368" cy="375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old.aikyn.kz/image/s/w/621/32426-212-k_taphana_ory_sandy__r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56" y="3259299"/>
            <a:ext cx="2433413" cy="16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o4.imgsmail.ru/imgpreview?key=336c973c7ba0bff5&amp;mb=imgdb_preview_188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9299"/>
            <a:ext cx="2512807" cy="16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o1.imgsmail.ru/imgpreview?key=2937d11500ac128e&amp;mb=imgdb_preview_12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72" y="4725144"/>
            <a:ext cx="1891858" cy="18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20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2124075" y="2565400"/>
            <a:ext cx="5803900" cy="3240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Z Decor"/>
              </a:rPr>
              <a:t>Назарларыңызға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Z Decor"/>
              </a:rPr>
              <a:t>РАХМЕТ!</a:t>
            </a:r>
          </a:p>
        </p:txBody>
      </p:sp>
      <p:pic>
        <p:nvPicPr>
          <p:cNvPr id="13315" name="Picture 6" descr="Рисунок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36004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57688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000625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8938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7175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00063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000125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357813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214563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357688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750" y="1500188"/>
            <a:ext cx="1233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00438" y="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438" y="2428875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0513" y="257175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0513" y="542925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63" y="514350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0313" y="5357813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7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8.2|4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5.4|7.6|32.7|11.7|20.1|15.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307</TotalTime>
  <Words>278</Words>
  <Application>Microsoft Office PowerPoint</Application>
  <PresentationFormat>Экран (4:3)</PresentationFormat>
  <Paragraphs>83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SULPAK</dc:creator>
  <cp:lastModifiedBy>SULPAK</cp:lastModifiedBy>
  <cp:revision>31</cp:revision>
  <dcterms:created xsi:type="dcterms:W3CDTF">2014-03-14T16:35:49Z</dcterms:created>
  <dcterms:modified xsi:type="dcterms:W3CDTF">2020-04-22T07:18:58Z</dcterms:modified>
</cp:coreProperties>
</file>