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7" r:id="rId3"/>
    <p:sldId id="259" r:id="rId4"/>
    <p:sldId id="260" r:id="rId5"/>
    <p:sldId id="267" r:id="rId6"/>
    <p:sldId id="262" r:id="rId7"/>
    <p:sldId id="272" r:id="rId8"/>
    <p:sldId id="264" r:id="rId9"/>
    <p:sldId id="268" r:id="rId10"/>
    <p:sldId id="270" r:id="rId11"/>
    <p:sldId id="271" r:id="rId12"/>
    <p:sldId id="263" r:id="rId13"/>
    <p:sldId id="276" r:id="rId14"/>
    <p:sldId id="274" r:id="rId15"/>
    <p:sldId id="275" r:id="rId16"/>
    <p:sldId id="265" r:id="rId17"/>
    <p:sldId id="266" r:id="rId18"/>
    <p:sldId id="26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2544" y="-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06/relationships/legacyDocTextInfo" Target="legacyDocTextInfo.bin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2022-831F-43BA-9D4F-843EB6FB1BBD}" type="datetimeFigureOut">
              <a:rPr lang="ru-RU" smtClean="0"/>
              <a:pPr/>
              <a:t>19.11.2019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0ABB49-A058-43C5-B146-B3BECC1FDDC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ABB49-A058-43C5-B146-B3BECC1FDDC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29A1-E0FE-409A-9426-562A1B9F3A70}" type="datetimeFigureOut">
              <a:rPr lang="ru-RU" smtClean="0"/>
              <a:pPr/>
              <a:t>19.11.2019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1D2C-14E1-486E-8C8D-030F7DBF27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29A1-E0FE-409A-9426-562A1B9F3A70}" type="datetimeFigureOut">
              <a:rPr lang="ru-RU" smtClean="0"/>
              <a:pPr/>
              <a:t>19.11.2019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1D2C-14E1-486E-8C8D-030F7DBF27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29A1-E0FE-409A-9426-562A1B9F3A70}" type="datetimeFigureOut">
              <a:rPr lang="ru-RU" smtClean="0"/>
              <a:pPr/>
              <a:t>19.11.2019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1D2C-14E1-486E-8C8D-030F7DBF27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16686-B62B-445B-A702-C76B7648F6F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29A1-E0FE-409A-9426-562A1B9F3A70}" type="datetimeFigureOut">
              <a:rPr lang="ru-RU" smtClean="0"/>
              <a:pPr/>
              <a:t>19.11.2019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1D2C-14E1-486E-8C8D-030F7DBF27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29A1-E0FE-409A-9426-562A1B9F3A70}" type="datetimeFigureOut">
              <a:rPr lang="ru-RU" smtClean="0"/>
              <a:pPr/>
              <a:t>19.11.2019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1D2C-14E1-486E-8C8D-030F7DBF27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29A1-E0FE-409A-9426-562A1B9F3A70}" type="datetimeFigureOut">
              <a:rPr lang="ru-RU" smtClean="0"/>
              <a:pPr/>
              <a:t>19.11.2019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1D2C-14E1-486E-8C8D-030F7DBF27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29A1-E0FE-409A-9426-562A1B9F3A70}" type="datetimeFigureOut">
              <a:rPr lang="ru-RU" smtClean="0"/>
              <a:pPr/>
              <a:t>19.11.2019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1D2C-14E1-486E-8C8D-030F7DBF27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29A1-E0FE-409A-9426-562A1B9F3A70}" type="datetimeFigureOut">
              <a:rPr lang="ru-RU" smtClean="0"/>
              <a:pPr/>
              <a:t>19.11.2019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1D2C-14E1-486E-8C8D-030F7DBF27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29A1-E0FE-409A-9426-562A1B9F3A70}" type="datetimeFigureOut">
              <a:rPr lang="ru-RU" smtClean="0"/>
              <a:pPr/>
              <a:t>19.11.2019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1D2C-14E1-486E-8C8D-030F7DBF27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29A1-E0FE-409A-9426-562A1B9F3A70}" type="datetimeFigureOut">
              <a:rPr lang="ru-RU" smtClean="0"/>
              <a:pPr/>
              <a:t>19.11.2019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1D2C-14E1-486E-8C8D-030F7DBF27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29A1-E0FE-409A-9426-562A1B9F3A70}" type="datetimeFigureOut">
              <a:rPr lang="ru-RU" smtClean="0"/>
              <a:pPr/>
              <a:t>19.11.2019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C1D2C-14E1-486E-8C8D-030F7DBF27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029A1-E0FE-409A-9426-562A1B9F3A70}" type="datetimeFigureOut">
              <a:rPr lang="ru-RU" smtClean="0"/>
              <a:pPr/>
              <a:t>19.11.2019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C1D2C-14E1-486E-8C8D-030F7DBF279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\Desktop\&#1091;&#1088;&#1086;&#1082;\zvuki_derevni_-_zvuki_derevni.mp3" TargetMode="Externa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10" descr="Бумажный пакет"/>
          <p:cNvSpPr>
            <a:spLocks noChangeArrowheads="1" noChangeShapeType="1" noTextEdit="1"/>
          </p:cNvSpPr>
          <p:nvPr/>
        </p:nvSpPr>
        <p:spPr bwMode="auto">
          <a:xfrm>
            <a:off x="1763688" y="3140968"/>
            <a:ext cx="5867400" cy="947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Үй жануарлары</a:t>
            </a:r>
            <a:endParaRPr lang="ru-RU" sz="36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869160"/>
            <a:ext cx="1708150" cy="115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4725144"/>
            <a:ext cx="1371600" cy="132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581128"/>
            <a:ext cx="1214438" cy="1444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4797152"/>
            <a:ext cx="1630363" cy="109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63688" y="836712"/>
            <a:ext cx="625446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Оқу қызметінің</a:t>
            </a:r>
          </a:p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тақырыбы: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714356"/>
          </a:xfrm>
        </p:spPr>
        <p:txBody>
          <a:bodyPr>
            <a:normAutofit fontScale="90000"/>
          </a:bodyPr>
          <a:lstStyle/>
          <a:p>
            <a:r>
              <a:rPr lang="kk-KZ" b="1" i="1" dirty="0" smtClean="0">
                <a:solidFill>
                  <a:srgbClr val="7030A0"/>
                </a:solidFill>
              </a:rPr>
              <a:t>ЖҰМБАҚ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25602" name="Picture 2" descr="http://www.stihi.ru/pics/2016/02/08/5605.jpg"/>
          <p:cNvPicPr>
            <a:picLocks noChangeAspect="1" noChangeArrowheads="1"/>
          </p:cNvPicPr>
          <p:nvPr/>
        </p:nvPicPr>
        <p:blipFill>
          <a:blip r:embed="rId2" cstate="print"/>
          <a:srcRect l="8065" t="11290" r="9676" b="12903"/>
          <a:stretch>
            <a:fillRect/>
          </a:stretch>
        </p:blipFill>
        <p:spPr bwMode="auto">
          <a:xfrm>
            <a:off x="2000232" y="1214422"/>
            <a:ext cx="5643602" cy="5200967"/>
          </a:xfrm>
          <a:prstGeom prst="rect">
            <a:avLst/>
          </a:prstGeom>
          <a:noFill/>
        </p:spPr>
      </p:pic>
      <p:pic>
        <p:nvPicPr>
          <p:cNvPr id="25604" name="Picture 4" descr="http://nataliosipova.ru/wp-content/uploads/2014/03/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683716"/>
            <a:ext cx="4714908" cy="6174284"/>
          </a:xfrm>
          <a:prstGeom prst="rect">
            <a:avLst/>
          </a:prstGeom>
          <a:noFill/>
        </p:spPr>
      </p:pic>
      <p:pic>
        <p:nvPicPr>
          <p:cNvPr id="25606" name="Picture 6" descr="https://im0-tub-kz.yandex.net/i?id=417254019b86136e16aedc7b1a119c38-l&amp;n=13"/>
          <p:cNvPicPr>
            <a:picLocks noChangeAspect="1" noChangeArrowheads="1"/>
          </p:cNvPicPr>
          <p:nvPr/>
        </p:nvPicPr>
        <p:blipFill>
          <a:blip r:embed="rId4" cstate="print"/>
          <a:srcRect r="6930"/>
          <a:stretch>
            <a:fillRect/>
          </a:stretch>
        </p:blipFill>
        <p:spPr bwMode="auto">
          <a:xfrm>
            <a:off x="1857356" y="687443"/>
            <a:ext cx="5429288" cy="6170557"/>
          </a:xfrm>
          <a:prstGeom prst="rect">
            <a:avLst/>
          </a:prstGeom>
          <a:noFill/>
        </p:spPr>
      </p:pic>
      <p:pic>
        <p:nvPicPr>
          <p:cNvPr id="25608" name="Picture 8" descr="http://allday1.com/imagedb/00/3/c04053327222f78e5a87e09fc69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9" y="653206"/>
            <a:ext cx="6686200" cy="62047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kk-KZ" dirty="0" smtClean="0"/>
              <a:t>Дидактикалық ойын</a:t>
            </a:r>
            <a:endParaRPr lang="ru-RU" dirty="0"/>
          </a:p>
        </p:txBody>
      </p:sp>
      <p:pic>
        <p:nvPicPr>
          <p:cNvPr id="26626" name="Picture 2" descr="https://ds02.infourok.ru/uploads/ex/0a63/00025452-a771aaea/hello_html_m5b23e1b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106996196_1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57694"/>
            <a:ext cx="2500298" cy="250030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483768" y="404664"/>
            <a:ext cx="40170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Сергіту сәт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 descr="106996275_12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4024" y="1"/>
            <a:ext cx="2329976" cy="2492896"/>
          </a:xfrm>
          <a:prstGeom prst="rect">
            <a:avLst/>
          </a:prstGeom>
          <a:noFill/>
        </p:spPr>
      </p:pic>
      <p:pic>
        <p:nvPicPr>
          <p:cNvPr id="6" name="Picture 4" descr="106996421_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1" y="4293096"/>
            <a:ext cx="2428860" cy="2564904"/>
          </a:xfrm>
          <a:prstGeom prst="rect">
            <a:avLst/>
          </a:prstGeom>
          <a:noFill/>
        </p:spPr>
      </p:pic>
      <p:pic>
        <p:nvPicPr>
          <p:cNvPr id="7" name="Picture 2" descr="D:\клипарты\рамки\Рамки разные\61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14546" y="1285860"/>
            <a:ext cx="4684167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Тіктеп титтей құлаған</a:t>
            </a:r>
          </a:p>
          <a:p>
            <a:r>
              <a:rPr lang="kk-KZ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Ботам былай жұреді</a:t>
            </a:r>
          </a:p>
          <a:p>
            <a:r>
              <a:rPr lang="kk-KZ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Сырталдытып тұяғын</a:t>
            </a:r>
          </a:p>
          <a:p>
            <a:r>
              <a:rPr lang="kk-KZ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Бұзау былай жүреді</a:t>
            </a:r>
          </a:p>
          <a:p>
            <a:r>
              <a:rPr lang="kk-KZ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Алға созып мойынын</a:t>
            </a:r>
          </a:p>
          <a:p>
            <a:r>
              <a:rPr lang="kk-KZ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Ойнақтайды ботақан</a:t>
            </a:r>
          </a:p>
          <a:p>
            <a:r>
              <a:rPr lang="kk-KZ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Көкке қарай мұрынын</a:t>
            </a:r>
          </a:p>
          <a:p>
            <a:r>
              <a:rPr lang="kk-KZ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Шүйіреді бұзауқан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4798E-6 L 0.63698 0.0023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98 0.00231 L 0.00902 0.01919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" y="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9 0.00647 L 0.64566 7.51445E-7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98 0.00231 L -0.00382 0.01064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" y="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0"/>
                            </p:stCondLst>
                            <p:childTnLst>
                              <p:par>
                                <p:cTn id="2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6763E-6 L -0.00903 0.502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2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3 0.5022 L 0.60521 -0.1058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" y="-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00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521 -0.10589 L 0.60521 0.4707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52 0.47076 L 0.02239 0.00926 " pathEditMode="relative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85549E-6 L -0.00625 0.4846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4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03 0.50174 L 0.6 -0.1026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" y="-3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521 -0.10566 L 0.6 0.48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Дидактикалы</a:t>
            </a:r>
            <a:r>
              <a:rPr lang="kk-KZ" dirty="0" smtClean="0"/>
              <a:t>қ ойын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0034" y="1600201"/>
            <a:ext cx="3995766" cy="1328734"/>
          </a:xfrm>
        </p:spPr>
        <p:txBody>
          <a:bodyPr/>
          <a:lstStyle/>
          <a:p>
            <a:r>
              <a:rPr lang="kk-KZ" dirty="0" smtClean="0"/>
              <a:t>Үй жануарлары бізге не береді?</a:t>
            </a:r>
            <a:endParaRPr lang="ru-RU" dirty="0"/>
          </a:p>
        </p:txBody>
      </p:sp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4786322"/>
            <a:ext cx="2098663" cy="156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786058"/>
            <a:ext cx="17287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643182"/>
            <a:ext cx="1547811" cy="151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857760"/>
            <a:ext cx="1871662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2500306"/>
            <a:ext cx="1905000" cy="180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s://im0-tub-kz.yandex.net/i?id=f2529d8ce36a38a05c938d2aab6e0c2b-l&amp;n=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80" y="4643446"/>
            <a:ext cx="2476432" cy="1857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kk-KZ" sz="6600" b="1" smtClean="0"/>
              <a:t>4-ші артықты тап</a:t>
            </a:r>
            <a:endParaRPr lang="ru-RU" sz="6600" b="1" smtClean="0"/>
          </a:p>
        </p:txBody>
      </p:sp>
      <p:pic>
        <p:nvPicPr>
          <p:cNvPr id="31747" name="Рисунок 7" descr="http://www.km.ru/images/animals/arab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447800"/>
            <a:ext cx="3816350" cy="2197100"/>
          </a:xfrm>
        </p:spPr>
      </p:pic>
      <p:pic>
        <p:nvPicPr>
          <p:cNvPr id="31748" name="Picture 5" descr="fairyln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00688"/>
            <a:ext cx="91440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1484313"/>
            <a:ext cx="33115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933825"/>
            <a:ext cx="374491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51" name="Рисунок 2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263" y="3740150"/>
            <a:ext cx="39624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kk-KZ" sz="6600" b="1" smtClean="0"/>
              <a:t>4-ші артықты тап</a:t>
            </a:r>
            <a:endParaRPr lang="ru-RU" sz="6600" b="1" smtClean="0"/>
          </a:p>
        </p:txBody>
      </p:sp>
      <p:pic>
        <p:nvPicPr>
          <p:cNvPr id="32771" name="Picture 5" descr="fairyl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00688"/>
            <a:ext cx="91440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929066"/>
            <a:ext cx="385765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285860"/>
            <a:ext cx="3786214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" y="1217613"/>
            <a:ext cx="3816350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" y="3714750"/>
            <a:ext cx="3719513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9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4"/>
          <p:cNvSpPr>
            <a:spLocks noChangeArrowheads="1" noChangeShapeType="1" noTextEdit="1"/>
          </p:cNvSpPr>
          <p:nvPr/>
        </p:nvSpPr>
        <p:spPr bwMode="auto">
          <a:xfrm>
            <a:off x="914400" y="609600"/>
            <a:ext cx="4114800" cy="5238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Қорытындылау</a:t>
            </a:r>
          </a:p>
        </p:txBody>
      </p:sp>
      <p:sp>
        <p:nvSpPr>
          <p:cNvPr id="14339" name="WordArt 5"/>
          <p:cNvSpPr>
            <a:spLocks noChangeArrowheads="1" noChangeShapeType="1" noTextEdit="1"/>
          </p:cNvSpPr>
          <p:nvPr/>
        </p:nvSpPr>
        <p:spPr bwMode="auto">
          <a:xfrm>
            <a:off x="3657600" y="3886200"/>
            <a:ext cx="3429000" cy="5238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Мадақтау</a:t>
            </a:r>
          </a:p>
        </p:txBody>
      </p:sp>
      <p:sp>
        <p:nvSpPr>
          <p:cNvPr id="20486" name="AutoShape 6"/>
          <p:cNvSpPr>
            <a:spLocks noChangeArrowheads="1"/>
          </p:cNvSpPr>
          <p:nvPr/>
        </p:nvSpPr>
        <p:spPr bwMode="auto">
          <a:xfrm>
            <a:off x="1828800" y="4114800"/>
            <a:ext cx="1143000" cy="990600"/>
          </a:xfrm>
          <a:prstGeom prst="star5">
            <a:avLst/>
          </a:prstGeom>
          <a:solidFill>
            <a:srgbClr val="FF3399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2514600" y="5181600"/>
            <a:ext cx="1143000" cy="990600"/>
          </a:xfrm>
          <a:prstGeom prst="star5">
            <a:avLst/>
          </a:prstGeom>
          <a:solidFill>
            <a:srgbClr val="FF3399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3962400" y="5410200"/>
            <a:ext cx="1143000" cy="990600"/>
          </a:xfrm>
          <a:prstGeom prst="star5">
            <a:avLst/>
          </a:prstGeom>
          <a:solidFill>
            <a:srgbClr val="FF3399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5486400" y="5410200"/>
            <a:ext cx="1143000" cy="990600"/>
          </a:xfrm>
          <a:prstGeom prst="star5">
            <a:avLst/>
          </a:prstGeom>
          <a:solidFill>
            <a:srgbClr val="FF3399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6934200" y="5257800"/>
            <a:ext cx="1143000" cy="990600"/>
          </a:xfrm>
          <a:prstGeom prst="star5">
            <a:avLst/>
          </a:prstGeom>
          <a:solidFill>
            <a:srgbClr val="FF3399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7620000" y="3962400"/>
            <a:ext cx="1143000" cy="990600"/>
          </a:xfrm>
          <a:prstGeom prst="star5">
            <a:avLst/>
          </a:prstGeom>
          <a:solidFill>
            <a:srgbClr val="FF3399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3962400" y="4343400"/>
            <a:ext cx="1143000" cy="990600"/>
          </a:xfrm>
          <a:prstGeom prst="star5">
            <a:avLst/>
          </a:prstGeom>
          <a:solidFill>
            <a:srgbClr val="FF3399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5486400" y="4419600"/>
            <a:ext cx="1143000" cy="990600"/>
          </a:xfrm>
          <a:prstGeom prst="star5">
            <a:avLst/>
          </a:prstGeom>
          <a:solidFill>
            <a:srgbClr val="FF3399"/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4348" name="Text Box 14"/>
          <p:cNvSpPr txBox="1">
            <a:spLocks noChangeArrowheads="1"/>
          </p:cNvSpPr>
          <p:nvPr/>
        </p:nvSpPr>
        <p:spPr bwMode="auto">
          <a:xfrm>
            <a:off x="1127125" y="1258888"/>
            <a:ext cx="56864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kk-KZ" sz="2400" i="1">
                <a:solidFill>
                  <a:srgbClr val="FF0066"/>
                </a:solidFill>
              </a:rPr>
              <a:t>Үй жануарларына не жатады?</a:t>
            </a:r>
          </a:p>
          <a:p>
            <a:pPr marL="342900" indent="-342900">
              <a:buFontTx/>
              <a:buAutoNum type="arabicPeriod"/>
            </a:pPr>
            <a:r>
              <a:rPr lang="kk-KZ" sz="2400" i="1">
                <a:solidFill>
                  <a:srgbClr val="FF0066"/>
                </a:solidFill>
              </a:rPr>
              <a:t>Үй жануарларынан біз  не аламыз? </a:t>
            </a:r>
          </a:p>
          <a:p>
            <a:pPr marL="342900" indent="-342900">
              <a:buFontTx/>
              <a:buAutoNum type="arabicPeriod"/>
            </a:pPr>
            <a:r>
              <a:rPr lang="kk-KZ" sz="2400" i="1">
                <a:solidFill>
                  <a:srgbClr val="FF0066"/>
                </a:solidFill>
              </a:rPr>
              <a:t>Неге үй жануарлары деп айтамыз?</a:t>
            </a:r>
            <a:endParaRPr lang="ru-RU" sz="2400" i="1">
              <a:solidFill>
                <a:srgbClr val="FF0066"/>
              </a:solidFill>
            </a:endParaRPr>
          </a:p>
        </p:txBody>
      </p:sp>
      <p:pic>
        <p:nvPicPr>
          <p:cNvPr id="13" name="Picture 2" descr="D:\клипарты\рамки\Рамки разные\611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28662" y="928670"/>
            <a:ext cx="7286676" cy="50720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k-KZ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Біз ақылды баламыз</a:t>
            </a:r>
          </a:p>
          <a:p>
            <a:pPr algn="ctr">
              <a:defRPr/>
            </a:pPr>
            <a:r>
              <a:rPr lang="kk-KZ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Айтқан тілді аламыз</a:t>
            </a:r>
          </a:p>
          <a:p>
            <a:pPr algn="ctr">
              <a:defRPr/>
            </a:pPr>
            <a:r>
              <a:rPr lang="kk-KZ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Бүгінгі келген қонаққа</a:t>
            </a:r>
          </a:p>
          <a:p>
            <a:pPr algn="ctr">
              <a:defRPr/>
            </a:pPr>
            <a:r>
              <a:rPr lang="kk-KZ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Сау болыңыз деп айтамыз!</a:t>
            </a:r>
          </a:p>
        </p:txBody>
      </p:sp>
      <p:pic>
        <p:nvPicPr>
          <p:cNvPr id="11268" name="Picture 2" descr="D:\клипарты\рамки\Рамки разные\611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lide_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Мақсатым: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Үй жануарлары</a:t>
            </a:r>
            <a:r>
              <a:rPr lang="kk-K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атап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сипаттау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төлдері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таныстыру</a:t>
            </a:r>
            <a:r>
              <a:rPr lang="kk-K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Жануарлардың </a:t>
            </a:r>
            <a:r>
              <a:rPr lang="kk-K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тірі табиғатқа жататындығы туралы балалардың  түсінігін </a:t>
            </a:r>
            <a:r>
              <a:rPr lang="kk-K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кеңейту, </a:t>
            </a:r>
            <a:r>
              <a:rPr lang="kk-KZ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оларды қорғауға  тәрбиелеу</a:t>
            </a:r>
            <a:r>
              <a:rPr lang="kk-KZ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WordArt 4"/>
          <p:cNvSpPr>
            <a:spLocks noChangeArrowheads="1" noChangeShapeType="1" noTextEdit="1"/>
          </p:cNvSpPr>
          <p:nvPr/>
        </p:nvSpPr>
        <p:spPr bwMode="auto">
          <a:xfrm>
            <a:off x="1691680" y="404664"/>
            <a:ext cx="6629400" cy="910009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Шаттық </a:t>
            </a:r>
            <a:r>
              <a:rPr lang="ru-RU" sz="3600" b="1" i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шеңбері</a:t>
            </a:r>
            <a:endParaRPr lang="ru-RU" sz="3600" b="1" i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3357562"/>
            <a:ext cx="2487392" cy="150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59531">
            <a:off x="248510" y="2297861"/>
            <a:ext cx="2428208" cy="1850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7" descr="k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6939">
            <a:off x="120634" y="74859"/>
            <a:ext cx="11271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nambe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349854">
            <a:off x="7974092" y="5300654"/>
            <a:ext cx="1008062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699792" y="1484784"/>
            <a:ext cx="445388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kk-KZ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Білер қазақ баласы</a:t>
            </a:r>
          </a:p>
          <a:p>
            <a:pPr>
              <a:spcBef>
                <a:spcPct val="50000"/>
              </a:spcBef>
            </a:pPr>
            <a:r>
              <a:rPr lang="kk-KZ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Сәлем сөздің анасы</a:t>
            </a:r>
          </a:p>
          <a:p>
            <a:pPr>
              <a:spcBef>
                <a:spcPct val="50000"/>
              </a:spcBef>
            </a:pPr>
            <a:r>
              <a:rPr lang="kk-KZ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Көп танысты көреміз</a:t>
            </a:r>
          </a:p>
          <a:p>
            <a:pPr>
              <a:spcBef>
                <a:spcPct val="50000"/>
              </a:spcBef>
            </a:pPr>
            <a:r>
              <a:rPr lang="kk-KZ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Алдымыздан кезіккен</a:t>
            </a:r>
          </a:p>
          <a:p>
            <a:pPr>
              <a:spcBef>
                <a:spcPct val="50000"/>
              </a:spcBef>
            </a:pPr>
            <a:r>
              <a:rPr lang="kk-KZ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Бәрінеде ізетпен</a:t>
            </a:r>
          </a:p>
          <a:p>
            <a:pPr>
              <a:spcBef>
                <a:spcPct val="50000"/>
              </a:spcBef>
            </a:pPr>
            <a:r>
              <a:rPr lang="kk-KZ" sz="32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Иіліп сәлем береміз</a:t>
            </a: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5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Жылдың қай мезгілі</a:t>
            </a:r>
            <a:endParaRPr lang="ru-RU" sz="5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Картинки по запросу фото осен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4357694"/>
            <a:ext cx="2691762" cy="2016224"/>
          </a:xfrm>
          <a:prstGeom prst="rect">
            <a:avLst/>
          </a:prstGeom>
          <a:noFill/>
        </p:spPr>
      </p:pic>
      <p:pic>
        <p:nvPicPr>
          <p:cNvPr id="1030" name="Picture 6" descr="Картинки по запросу фото дождливой осени"/>
          <p:cNvPicPr>
            <a:picLocks noChangeAspect="1" noChangeArrowheads="1"/>
          </p:cNvPicPr>
          <p:nvPr/>
        </p:nvPicPr>
        <p:blipFill>
          <a:blip r:embed="rId3" cstate="print"/>
          <a:srcRect r="48003" b="8078"/>
          <a:stretch>
            <a:fillRect/>
          </a:stretch>
        </p:blipFill>
        <p:spPr bwMode="auto">
          <a:xfrm>
            <a:off x="3214678" y="4096578"/>
            <a:ext cx="1968153" cy="2761422"/>
          </a:xfrm>
          <a:prstGeom prst="rect">
            <a:avLst/>
          </a:prstGeom>
          <a:noFill/>
        </p:spPr>
      </p:pic>
      <p:pic>
        <p:nvPicPr>
          <p:cNvPr id="8" name="Рисунок 2" descr="пейзаж, листья, природа, парк, осен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441896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2" descr="дорожка к озер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3328" y="1196752"/>
            <a:ext cx="4230672" cy="2807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Картинки по запросу осень презентация"/>
          <p:cNvPicPr>
            <a:picLocks noChangeAspect="1" noChangeArrowheads="1"/>
          </p:cNvPicPr>
          <p:nvPr/>
        </p:nvPicPr>
        <p:blipFill>
          <a:blip r:embed="rId6" cstate="print"/>
          <a:srcRect l="58729" t="31209" r="5178" b="7542"/>
          <a:stretch>
            <a:fillRect/>
          </a:stretch>
        </p:blipFill>
        <p:spPr bwMode="auto">
          <a:xfrm>
            <a:off x="857224" y="4016957"/>
            <a:ext cx="2232248" cy="284104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zvuki_derevni_-_zvuki_derevn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580112" y="5301208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1538" y="214290"/>
            <a:ext cx="750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Үй жануарлары туралы мультфильм көрсету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samoylova-olga.ru/wp-content/uploads/2014/01/getImage-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6606" y="3500438"/>
            <a:ext cx="4697394" cy="3357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Корова и её телёно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286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http://cdn01.ru/files/users/images/3c/b7/3cb772a4e710e113a9ae66f4d7db231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7562"/>
            <a:ext cx="4427984" cy="3500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6471" t="11719" r="36859" b="36523"/>
          <a:stretch>
            <a:fillRect/>
          </a:stretch>
        </p:blipFill>
        <p:spPr bwMode="auto">
          <a:xfrm>
            <a:off x="4572001" y="0"/>
            <a:ext cx="4571999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Diagram 81"/>
          <p:cNvGraphicFramePr>
            <a:graphicFrameLocks noChangeAspect="1"/>
          </p:cNvGraphicFramePr>
          <p:nvPr/>
        </p:nvGraphicFramePr>
        <p:xfrm>
          <a:off x="-865188" y="333375"/>
          <a:ext cx="10766426" cy="5702300"/>
        </p:xfrm>
        <a:graphic>
          <a:graphicData uri="http://schemas.openxmlformats.org/drawingml/2006/compatibility">
            <com:legacyDrawing xmlns:com="http://schemas.openxmlformats.org/drawingml/2006/compatibility" spid="_x0000_s27650"/>
          </a:graphicData>
        </a:graphic>
      </p:graphicFrame>
      <p:sp>
        <p:nvSpPr>
          <p:cNvPr id="1043" name="Line 22"/>
          <p:cNvSpPr>
            <a:spLocks noChangeShapeType="1"/>
          </p:cNvSpPr>
          <p:nvPr/>
        </p:nvSpPr>
        <p:spPr bwMode="auto">
          <a:xfrm flipV="1">
            <a:off x="6227763" y="1339850"/>
            <a:ext cx="115252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1044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4652963"/>
            <a:ext cx="1803428" cy="1223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45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989138"/>
            <a:ext cx="1728788" cy="136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46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850" y="4724400"/>
            <a:ext cx="1504950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47" name="Picture 26"/>
          <p:cNvPicPr>
            <a:picLocks noChangeAspect="1" noChangeArrowheads="1"/>
          </p:cNvPicPr>
          <p:nvPr/>
        </p:nvPicPr>
        <p:blipFill>
          <a:blip r:embed="rId6" cstate="print"/>
          <a:srcRect r="12346"/>
          <a:stretch>
            <a:fillRect/>
          </a:stretch>
        </p:blipFill>
        <p:spPr bwMode="auto">
          <a:xfrm>
            <a:off x="7358082" y="2565400"/>
            <a:ext cx="1571636" cy="1428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48" name="Picture 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938" y="5589588"/>
            <a:ext cx="1871662" cy="1268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49" name="Picture 2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188913"/>
            <a:ext cx="1943100" cy="129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0" name="Picture 2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625" y="115888"/>
            <a:ext cx="1824038" cy="936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51" name="Рисунок 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32088" y="2051050"/>
            <a:ext cx="357187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67000"/>
            <a:ext cx="2895600" cy="1874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2743200"/>
            <a:ext cx="1901825" cy="1919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800600"/>
            <a:ext cx="2928958" cy="1722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4800600"/>
            <a:ext cx="1905000" cy="1804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838200"/>
            <a:ext cx="2857520" cy="1631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762000"/>
            <a:ext cx="1762125" cy="1730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33800" y="914400"/>
            <a:ext cx="2624150" cy="1562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4786322"/>
            <a:ext cx="2357454" cy="1824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299" name="WordArt 11"/>
          <p:cNvSpPr>
            <a:spLocks noChangeArrowheads="1" noChangeShapeType="1" noTextEdit="1"/>
          </p:cNvSpPr>
          <p:nvPr/>
        </p:nvSpPr>
        <p:spPr bwMode="auto">
          <a:xfrm>
            <a:off x="914400" y="228600"/>
            <a:ext cx="73152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Қандай пайда береді?</a:t>
            </a:r>
          </a:p>
        </p:txBody>
      </p:sp>
      <p:pic>
        <p:nvPicPr>
          <p:cNvPr id="7170" name="Picture 2" descr="https://im0-tub-kz.yandex.net/i?id=f2529d8ce36a38a05c938d2aab6e0c2b-l&amp;n=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86182" y="2714620"/>
            <a:ext cx="2476432" cy="1857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147</Words>
  <Application>Microsoft Office PowerPoint</Application>
  <PresentationFormat>Экран (4:3)</PresentationFormat>
  <Paragraphs>48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Мақсатым:</vt:lpstr>
      <vt:lpstr>Слайд 3</vt:lpstr>
      <vt:lpstr>Жылдың қай мезгілі</vt:lpstr>
      <vt:lpstr>Слайд 5</vt:lpstr>
      <vt:lpstr>Слайд 6</vt:lpstr>
      <vt:lpstr>Слайд 7</vt:lpstr>
      <vt:lpstr>Слайд 8</vt:lpstr>
      <vt:lpstr>Слайд 9</vt:lpstr>
      <vt:lpstr>ЖҰМБАҚ</vt:lpstr>
      <vt:lpstr>Дидактикалық ойын</vt:lpstr>
      <vt:lpstr>Слайд 12</vt:lpstr>
      <vt:lpstr>Дидактикалық ойын</vt:lpstr>
      <vt:lpstr>4-ші артықты тап</vt:lpstr>
      <vt:lpstr>4-ші артықты тап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Мои документы</dc:creator>
  <cp:lastModifiedBy>Алии</cp:lastModifiedBy>
  <cp:revision>49</cp:revision>
  <dcterms:created xsi:type="dcterms:W3CDTF">2017-10-17T13:05:54Z</dcterms:created>
  <dcterms:modified xsi:type="dcterms:W3CDTF">2019-11-18T19:07:22Z</dcterms:modified>
</cp:coreProperties>
</file>