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4A88-1BDC-449F-A5BD-695E2044ADD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749D-EBB3-417A-86F5-F1D99C537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386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4A88-1BDC-449F-A5BD-695E2044ADD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749D-EBB3-417A-86F5-F1D99C537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17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4A88-1BDC-449F-A5BD-695E2044ADD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749D-EBB3-417A-86F5-F1D99C537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600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4A88-1BDC-449F-A5BD-695E2044ADD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749D-EBB3-417A-86F5-F1D99C537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498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4A88-1BDC-449F-A5BD-695E2044ADD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749D-EBB3-417A-86F5-F1D99C537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287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4A88-1BDC-449F-A5BD-695E2044ADD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749D-EBB3-417A-86F5-F1D99C537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685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4A88-1BDC-449F-A5BD-695E2044ADD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749D-EBB3-417A-86F5-F1D99C537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0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4A88-1BDC-449F-A5BD-695E2044ADD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749D-EBB3-417A-86F5-F1D99C537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478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4A88-1BDC-449F-A5BD-695E2044ADD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749D-EBB3-417A-86F5-F1D99C537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811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4A88-1BDC-449F-A5BD-695E2044ADD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749D-EBB3-417A-86F5-F1D99C537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248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B4A88-1BDC-449F-A5BD-695E2044ADD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749D-EBB3-417A-86F5-F1D99C537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01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B4A88-1BDC-449F-A5BD-695E2044ADD9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4749D-EBB3-417A-86F5-F1D99C537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9442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2573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204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1335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4515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1290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2772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6929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0446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90379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Широкоэкранный</PresentationFormat>
  <Paragraphs>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миша</dc:creator>
  <cp:lastModifiedBy>миша</cp:lastModifiedBy>
  <cp:revision>1</cp:revision>
  <dcterms:created xsi:type="dcterms:W3CDTF">2020-04-17T12:42:00Z</dcterms:created>
  <dcterms:modified xsi:type="dcterms:W3CDTF">2020-04-17T12:49:56Z</dcterms:modified>
</cp:coreProperties>
</file>