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6" r:id="rId2"/>
    <p:sldId id="267" r:id="rId3"/>
    <p:sldId id="256" r:id="rId4"/>
    <p:sldId id="268" r:id="rId5"/>
    <p:sldId id="265" r:id="rId6"/>
    <p:sldId id="283" r:id="rId7"/>
    <p:sldId id="284" r:id="rId8"/>
    <p:sldId id="276" r:id="rId9"/>
    <p:sldId id="27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41" autoAdjust="0"/>
    <p:restoredTop sz="98255" autoAdjust="0"/>
  </p:normalViewPr>
  <p:slideViewPr>
    <p:cSldViewPr>
      <p:cViewPr varScale="1">
        <p:scale>
          <a:sx n="74" d="100"/>
          <a:sy n="74" d="100"/>
        </p:scale>
        <p:origin x="4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6673CFA-F4E2-4D2E-8E80-4D6FA28F470B}" type="datetimeFigureOut">
              <a:rPr lang="ru-RU"/>
              <a:pPr>
                <a:defRPr/>
              </a:pPr>
              <a:t>02.04.2020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FC0F9C5-CB90-4788-8486-EB1E40ACD8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92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8F3FF-865A-4157-87F2-5969A085F597}" type="datetime1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81C55-893F-4EDD-8BF2-D6DF302AF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CB755-BA45-4B12-92E7-295C6874CCB4}" type="datetime1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E2550-78F4-452B-A948-67D41B797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613FA-63D4-4B20-8837-1BF6EDE4407F}" type="datetime1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1CC2E-21DB-404C-A863-62A3F9D6D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6E64E-ED71-464B-8D6F-4ED3FEAAD59B}" type="datetime1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F7E5ED-8703-4272-B853-6F5CE12FA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410AD-B331-485E-9ED6-90D7DAB60BF8}" type="datetime1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CE35E-1099-40BD-B6A8-6E24A6637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65021-E697-4F8B-A107-3085DB60BC8A}" type="datetime1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5E87-6BE0-47B8-A9DB-2F5D77DC0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F4666-D2BE-4EC0-8554-BA8CDD2BC74A}" type="datetime1">
              <a:rPr lang="ru-RU" smtClean="0"/>
              <a:t>02.04.2020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F2366-6F7D-440D-A6EB-ED36727B9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1CFDD-6EA1-4E26-99CA-FD41CE5BDD7C}" type="datetime1">
              <a:rPr lang="ru-RU" smtClean="0"/>
              <a:t>02.04.2020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B58F2-9F63-4465-954D-3B3A7FBBD2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F7704-6E26-4CC2-AA8C-F201BD07A4EF}" type="datetime1">
              <a:rPr lang="ru-RU" smtClean="0"/>
              <a:t>02.04.2020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D6B9B-39D3-4745-A3D6-E89B363F3F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20E91-A672-41CD-AB20-BC284B8AE65C}" type="datetime1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6C732-BDB1-4DB4-8773-39251907E3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DD4E1-074A-4EC8-B254-E880471FF021}" type="datetime1">
              <a:rPr lang="ru-RU" smtClean="0"/>
              <a:t>02.04.2020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056F1-C17B-41E7-9D61-85FD3A60A1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3C090D-F95E-43F9-89DD-1C63700E2832}" type="datetime1">
              <a:rPr lang="ru-RU" smtClean="0"/>
              <a:t>02.04.2020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EEF42F-A03D-4B9B-BD00-62313B6B0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482592"/>
            <a:ext cx="8208912" cy="1143000"/>
          </a:xfrm>
        </p:spPr>
        <p:txBody>
          <a:bodyPr/>
          <a:lstStyle/>
          <a:p>
            <a:pPr marL="0" indent="0">
              <a:buNone/>
            </a:pPr>
            <a:r>
              <a:rPr lang="kk-KZ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№17 Иван Трубицын атындағы жалпы білім беретін мектеп гимназиясы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1916832"/>
            <a:ext cx="4572000" cy="29322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kk-KZ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Жайдары Тоғжан Ерланқызы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kk-KZ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Өзін-өзі тану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kk-KZ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сынып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625592"/>
            <a:ext cx="1939960" cy="2373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2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Жибек\0_6e7d3_60a6e18a_orig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187624" y="332656"/>
            <a:ext cx="6862008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kk-KZ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Тақырыбы: </a:t>
            </a:r>
            <a:endParaRPr lang="kk-KZ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Әрдайым </a:t>
            </a:r>
            <a:r>
              <a:rPr lang="kk-KZ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көмектес, ешқашан зиян келтірме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5" descr="C:\Users\Админ\Desktop\Фонраскр\1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1013" y="692150"/>
            <a:ext cx="7921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6" descr="C:\Users\Админ\Desktop\Фонраскр\1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765175"/>
            <a:ext cx="865188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460851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Сабақтың </a:t>
            </a:r>
            <a:r>
              <a:rPr lang="kk-KZ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барысы:Ұйымдастыру </a:t>
            </a:r>
            <a:r>
              <a:rPr lang="kk-KZ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кезеңі.</a:t>
            </a: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5Т – ережесі: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Тәртіп.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Талап.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Тыныштық.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Тазалық.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Татулық.</a:t>
            </a:r>
            <a:b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Балалар ережені есімізге түсіріп, сыныптың тәртібін сақтап, оқып - білуге талаптанып, тыныштықты орнатып, тазалықты сақтап, бүгінгі күнімізді татулықпен өткізейік.</a:t>
            </a:r>
            <a:endParaRPr lang="ru-RU" sz="25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1475" y="1125538"/>
            <a:ext cx="115252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538"/>
            <a:ext cx="1147763" cy="1146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Админ\Desktop\Фонраскр\Рисунок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2852738"/>
            <a:ext cx="12668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esktop\Жибек\0ad0b79cc5ec9dd6d10a56781f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2060848"/>
            <a:ext cx="64087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Үй тапсырмасын тексеру.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№29 – сабақ. Аңызды үлкендердің көмегімен оқып келу.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Жолаушы түйе мінген адамның жақсылығын неге түсінбеді?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Түйе мінген адамның өзгелерді көп ойлауының себебі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неде?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Неге ол жолаушыға ренжімей, тек жай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ғана айтты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997200"/>
            <a:ext cx="47244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755650" y="765175"/>
            <a:ext cx="72009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Сабақтың </a:t>
            </a:r>
            <a:r>
              <a:rPr lang="kk-KZ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дәйексөзі.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Ешкімге </a:t>
            </a:r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де, еш нәрсеге де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қылдай қиянат жасама.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endParaRPr lang="kk-KZ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kk-KZ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Бауыржан </a:t>
            </a:r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Момышұлы</a:t>
            </a:r>
            <a:r>
              <a:rPr lang="kk-KZ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Сұрақтар</a:t>
            </a:r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Дәйексөзден қандай ой түйдіңіз? 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3" name="AutoShape 2" descr="Бауыржан Момышулы | Литературный портал"/>
          <p:cNvSpPr>
            <a:spLocks noChangeAspect="1" noChangeArrowheads="1"/>
          </p:cNvSpPr>
          <p:nvPr/>
        </p:nvSpPr>
        <p:spPr bwMode="auto">
          <a:xfrm>
            <a:off x="155574" y="-144463"/>
            <a:ext cx="3984377" cy="398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01" y="151606"/>
            <a:ext cx="1914525" cy="2390775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2997200"/>
            <a:ext cx="47244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1"/>
          <p:cNvSpPr>
            <a:spLocks noChangeArrowheads="1"/>
          </p:cNvSpPr>
          <p:nvPr/>
        </p:nvSpPr>
        <p:spPr bwMode="auto">
          <a:xfrm>
            <a:off x="827484" y="188640"/>
            <a:ext cx="720090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Оқиға айту (Мұғалім сыйы).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Жалқаулық пен Қиыншылық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І. Төлен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Жалқаулық пен Қиыншылық адамдарға тигізер зияндары туралы бір келісімге келе алмай, Бақытқа келіп жолықты.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Неге келдіңдер? – деді Бақыт оларға.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Біздің келген себебіміз, мына Қиыншылық айтады, менің адамдарға зияным жоқ, сенің ғана зияның бар, – дейді.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Ол дұрыс айтады, – деді Бақыт, – өйткені сен, Жалқаулық, үнемі зиян әкелесің. Қиыншылық та үнемі зиян әкеледі, бірақ арты пайдаға айналады.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Қалайша? – деді Жалқаулық.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Қиыншылық көрген адам еңбектеніп, сол қиыншылықтан шығу жолдарын іздейді. Қиыншылық адамның жолын уақытша бөгейді. Ал сен оның жолын үнемі бөгейсің, – деп Бақыт жауабын аяқтады.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Әңгімедегі қарама-қайшылықтың мәні неде?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Неліктен Бақыт қиыншылықтың әрекетін дұрыс деп бағалады?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Қандай құндылықтар қиыншылықты жеңуге көмектеседі?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kk-KZ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Өздерің осыған ұқсас жағдайға тап болсаңдар, не істер едіңдер?Әңгімелеп беріңдер.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522485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424936" cy="460851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3000" b="1" dirty="0" smtClean="0"/>
              <a:t/>
            </a:r>
            <a:br>
              <a:rPr lang="kk-KZ" sz="3000" b="1" dirty="0" smtClean="0"/>
            </a:br>
            <a:r>
              <a:rPr lang="kk-KZ" sz="3000" b="1" dirty="0" smtClean="0"/>
              <a:t>Шығармашылық </a:t>
            </a:r>
            <a:r>
              <a:rPr lang="kk-KZ" sz="3000" b="1" dirty="0"/>
              <a:t>іс - әрекет, топтық тапсырма</a:t>
            </a:r>
            <a:r>
              <a:rPr lang="kk-KZ" sz="3000" dirty="0"/>
              <a:t>.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kk-KZ" sz="3000" b="1" dirty="0"/>
              <a:t>Тапсырма:</a:t>
            </a:r>
            <a:r>
              <a:rPr lang="kk-KZ" sz="3000" dirty="0"/>
              <a:t> оқулықта берілген суреттерге қараңдар. Суретте көрсетілген жағдайларды қалай жақсартуға болады. Әңгімелеп беріңдер</a:t>
            </a:r>
            <a:endParaRPr lang="ru-RU" sz="3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1475" y="1125538"/>
            <a:ext cx="1152525" cy="121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538"/>
            <a:ext cx="1147763" cy="1146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Админ\Desktop\Фонраскр\Рисунок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2852738"/>
            <a:ext cx="12668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6515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Медет\Desktop\анимация\1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59" y="652442"/>
            <a:ext cx="8425179" cy="5143536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  <a:softEdge rad="317500"/>
          </a:effectLst>
        </p:spPr>
      </p:pic>
      <p:pic>
        <p:nvPicPr>
          <p:cNvPr id="14342" name="Picture 6" descr="image00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5750"/>
            <a:ext cx="8915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91680" y="3501008"/>
            <a:ext cx="5760640" cy="22949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kk-KZ" sz="2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Үйге тапсырма.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kk-KZ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№30 – сабақ. «Адалдық жолы» мәтінін үлкендердің көмегімен оқып келу.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AG00373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071563" y="3071813"/>
            <a:ext cx="4343400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6"/>
          <p:cNvSpPr>
            <a:spLocks noChangeArrowheads="1" noChangeShapeType="1" noTextEdit="1"/>
          </p:cNvSpPr>
          <p:nvPr/>
        </p:nvSpPr>
        <p:spPr bwMode="auto">
          <a:xfrm rot="195813">
            <a:off x="1509713" y="881063"/>
            <a:ext cx="6970712" cy="3049587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62713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2136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Жарайсыңдар!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www.ZHARAR.com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137</Words>
  <Application>Microsoft Office PowerPoint</Application>
  <PresentationFormat>Экран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№17 Иван Трубицын атындағы жалпы білім беретін мектеп гимназиясы</vt:lpstr>
      <vt:lpstr>Презентация PowerPoint</vt:lpstr>
      <vt:lpstr>Сабақтың барысы:Ұйымдастыру кезеңі.   5Т – ережесі: 1. Тәртіп. 2. Талап.  3. Тыныштық. 4. Тазалық. 5. Татулық.      Балалар ережені есімізге түсіріп, сыныптың тәртібін сақтап, оқып - білуге талаптанып, тыныштықты орнатып, тазалықты сақтап, бүгінгі күнімізді татулықпен өткізейік.</vt:lpstr>
      <vt:lpstr>Презентация PowerPoint</vt:lpstr>
      <vt:lpstr>Презентация PowerPoint</vt:lpstr>
      <vt:lpstr>Презентация PowerPoint</vt:lpstr>
      <vt:lpstr> Шығармашылық іс - әрекет, топтық тапсырма. Тапсырма: оқулықта берілген суреттерге қараңдар. Суретте көрсетілген жағдайларды қалай жақсартуға болады. Әңгімелеп беріңдер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мамыр – Қазақстан халық тарының бірлігі күні.</dc:title>
  <dc:creator>Жандос</dc:creator>
  <cp:lastModifiedBy>Пользователь Windows</cp:lastModifiedBy>
  <cp:revision>72</cp:revision>
  <dcterms:created xsi:type="dcterms:W3CDTF">2011-04-30T14:34:35Z</dcterms:created>
  <dcterms:modified xsi:type="dcterms:W3CDTF">2020-04-02T08:58:08Z</dcterms:modified>
</cp:coreProperties>
</file>