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273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88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7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505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22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357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86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781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4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22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23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EC7D5-2494-4547-AF8E-A80665BB5B62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7965A-EEF3-42F4-9489-D3698E890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66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2qRJTVu6JE&amp;t=50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91"/>
            <a:ext cx="91440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55806" y="692696"/>
            <a:ext cx="36936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err="1" smtClean="0">
                <a:ln w="1905"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6000" b="1" cap="none" spc="0" dirty="0" smtClean="0">
                <a:ln w="1905"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cap="none" spc="0" dirty="0" err="1" smtClean="0">
                <a:ln w="1905"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endParaRPr lang="ru-RU" sz="6000" b="1" cap="none" spc="0" dirty="0" smtClean="0">
              <a:ln w="1905">
                <a:solidFill>
                  <a:srgbClr val="FFC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0358" y="5301208"/>
            <a:ext cx="18245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2-сынып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551999" y="2198474"/>
            <a:ext cx="700144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4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4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Сын </a:t>
            </a:r>
            <a:r>
              <a:rPr lang="ru-RU" sz="4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endParaRPr lang="ru-RU" sz="4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63176" y="3645024"/>
            <a:ext cx="487890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Русланова </a:t>
            </a:r>
            <a:r>
              <a:rPr lang="ru-RU" sz="2800" b="1" cap="none" spc="0" dirty="0" err="1" smtClean="0">
                <a:ln w="1905"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Әсел</a:t>
            </a:r>
            <a:r>
              <a:rPr lang="ru-RU" sz="2800" b="1" cap="none" spc="0" dirty="0" smtClean="0">
                <a:ln w="1905"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905"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Русланқызы</a:t>
            </a:r>
            <a:endParaRPr lang="ru-RU" sz="2800" b="1" cap="none" spc="0" dirty="0" smtClean="0">
              <a:ln w="1905">
                <a:solidFill>
                  <a:srgbClr val="FFC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cap="none" spc="0" dirty="0" smtClean="0">
              <a:ln w="1905">
                <a:solidFill>
                  <a:srgbClr val="FFC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708359"/>
            <a:ext cx="80758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>
                <a:ln w="1143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https://www.youtube.com/watch?v=I2qRJTVu6JE&amp;t=50s</a:t>
            </a:r>
            <a:endParaRPr lang="ru-RU" sz="2400" b="1" cap="none" spc="50" dirty="0">
              <a:ln w="11430"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81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1"/>
            <a:ext cx="9144000" cy="685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9008" y="1124744"/>
            <a:ext cx="65424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5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5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8264" y="2348880"/>
            <a:ext cx="8027471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2.2.3.1.Мәтін </a:t>
            </a:r>
            <a:r>
              <a:rPr lang="ru-RU" sz="32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</a:t>
            </a:r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анықтауға</a:t>
            </a:r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3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endParaRPr lang="ru-RU" sz="32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2.4.2.5. Сын есімді анықтау</a:t>
            </a:r>
            <a:endParaRPr lang="ru-RU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09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" y="32257"/>
            <a:ext cx="91323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84984"/>
            <a:ext cx="2376487" cy="337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1059" y="4049960"/>
            <a:ext cx="56797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Қандай?       Қай?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8863" y="1340768"/>
            <a:ext cx="784887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Заттың түрін, түсін, сапасын білдіретін сөздерді  </a:t>
            </a:r>
            <a:r>
              <a:rPr lang="kk-KZ" sz="4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сын есім </a:t>
            </a:r>
            <a:r>
              <a:rPr lang="kk-KZ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деп атаймыз.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835696" y="3461257"/>
            <a:ext cx="864096" cy="68782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294184" y="3464426"/>
            <a:ext cx="709864" cy="6846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88267" y="5008739"/>
            <a:ext cx="628393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еген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pPr algn="ctr"/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4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1"/>
            <a:ext cx="9144000" cy="685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Яя дыбысы және әрпі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50" y="1391578"/>
            <a:ext cx="2966192" cy="222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Үшбұрыштар (Презентация) - sabaq.k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148" y="1498488"/>
            <a:ext cx="1916711" cy="166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Презентация на тему &quot;Аз және көп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8" t="15856" r="10827" b="17256"/>
          <a:stretch/>
        </p:blipFill>
        <p:spPr bwMode="auto">
          <a:xfrm>
            <a:off x="2840986" y="3429996"/>
            <a:ext cx="3462028" cy="197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atei:Location dot purple.svg – Wikiped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176">
            <a:off x="5097060" y="1466155"/>
            <a:ext cx="1726813" cy="172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8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" y="32257"/>
            <a:ext cx="91323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476672"/>
            <a:ext cx="33843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5843" y="1628800"/>
            <a:ext cx="843816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Мүйізтұмсық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мүйізі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талшықтардан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құралған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мүйізтұмсық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күндіз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сұлап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дыбыс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жайылымға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5571" y="1638106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635571" y="166304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542348" y="1618215"/>
            <a:ext cx="1836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жіңішке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542348" y="1621485"/>
            <a:ext cx="1836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жіңішке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7684" y="2529831"/>
            <a:ext cx="1494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айбарлы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3065151" y="2545045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айбарлы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4412" y="4005064"/>
            <a:ext cx="75884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Мәтіндегі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сөздерге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808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1"/>
            <a:ext cx="9144000" cy="685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332656"/>
            <a:ext cx="33843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-тапсырма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52" y="2146356"/>
            <a:ext cx="1551822" cy="178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910" y="2070894"/>
            <a:ext cx="1753545" cy="18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4" y="2070894"/>
            <a:ext cx="1820682" cy="18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14" descr="апостроф, запятая, кавыч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8" b="96651" l="9959" r="89627">
                        <a14:foregroundMark x1="31535" y1="19139" x2="34440" y2="32536"/>
                        <a14:foregroundMark x1="35685" y1="33971" x2="39834" y2="37799"/>
                        <a14:foregroundMark x1="40249" y1="38756" x2="46888" y2="39234"/>
                        <a14:foregroundMark x1="44813" y1="39234" x2="53527" y2="39234"/>
                        <a14:foregroundMark x1="53112" y1="38756" x2="53527" y2="53110"/>
                        <a14:foregroundMark x1="54357" y1="55981" x2="47718" y2="71292"/>
                        <a14:foregroundMark x1="47718" y1="70813" x2="30290" y2="90909"/>
                        <a14:foregroundMark x1="30705" y1="93780" x2="35685" y2="95694"/>
                        <a14:foregroundMark x1="35685" y1="97129" x2="48963" y2="88517"/>
                        <a14:foregroundMark x1="49378" y1="88517" x2="63900" y2="63636"/>
                        <a14:foregroundMark x1="63900" y1="63636" x2="70124" y2="43541"/>
                        <a14:foregroundMark x1="70124" y1="43541" x2="70124" y2="19139"/>
                        <a14:foregroundMark x1="70124" y1="19139" x2="62241" y2="6699"/>
                        <a14:foregroundMark x1="62241" y1="6699" x2="51867" y2="3828"/>
                        <a14:foregroundMark x1="56017" y1="5742" x2="45643" y2="478"/>
                        <a14:foregroundMark x1="45643" y1="957" x2="36929" y2="5742"/>
                        <a14:foregroundMark x1="36929" y1="6699" x2="31950" y2="17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032" y="1312483"/>
            <a:ext cx="961547" cy="83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8" b="96651" l="9959" r="89627">
                        <a14:foregroundMark x1="31535" y1="19139" x2="34440" y2="32536"/>
                        <a14:foregroundMark x1="35685" y1="33971" x2="39834" y2="37799"/>
                        <a14:foregroundMark x1="40249" y1="38756" x2="46888" y2="39234"/>
                        <a14:foregroundMark x1="44813" y1="39234" x2="53527" y2="39234"/>
                        <a14:foregroundMark x1="53112" y1="38756" x2="53527" y2="53110"/>
                        <a14:foregroundMark x1="54357" y1="55981" x2="47718" y2="71292"/>
                        <a14:foregroundMark x1="47718" y1="70813" x2="30290" y2="90909"/>
                        <a14:foregroundMark x1="30705" y1="93780" x2="35685" y2="95694"/>
                        <a14:foregroundMark x1="35685" y1="97129" x2="48963" y2="88517"/>
                        <a14:foregroundMark x1="49378" y1="88517" x2="63900" y2="63636"/>
                        <a14:foregroundMark x1="63900" y1="63636" x2="70124" y2="43541"/>
                        <a14:foregroundMark x1="70124" y1="43541" x2="70124" y2="19139"/>
                        <a14:foregroundMark x1="70124" y1="19139" x2="62241" y2="6699"/>
                        <a14:foregroundMark x1="62241" y1="6699" x2="51867" y2="3828"/>
                        <a14:foregroundMark x1="56017" y1="5742" x2="45643" y2="478"/>
                        <a14:foregroundMark x1="45643" y1="957" x2="36929" y2="5742"/>
                        <a14:foregroundMark x1="36929" y1="6699" x2="31950" y2="17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329" y="1287300"/>
            <a:ext cx="961547" cy="83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8" b="96651" l="9959" r="89627">
                        <a14:foregroundMark x1="31535" y1="19139" x2="34440" y2="32536"/>
                        <a14:foregroundMark x1="35685" y1="33971" x2="39834" y2="37799"/>
                        <a14:foregroundMark x1="40249" y1="38756" x2="46888" y2="39234"/>
                        <a14:foregroundMark x1="44813" y1="39234" x2="53527" y2="39234"/>
                        <a14:foregroundMark x1="53112" y1="38756" x2="53527" y2="53110"/>
                        <a14:foregroundMark x1="54357" y1="55981" x2="47718" y2="71292"/>
                        <a14:foregroundMark x1="47718" y1="70813" x2="30290" y2="90909"/>
                        <a14:foregroundMark x1="30705" y1="93780" x2="35685" y2="95694"/>
                        <a14:foregroundMark x1="35685" y1="97129" x2="48963" y2="88517"/>
                        <a14:foregroundMark x1="49378" y1="88517" x2="63900" y2="63636"/>
                        <a14:foregroundMark x1="63900" y1="63636" x2="70124" y2="43541"/>
                        <a14:foregroundMark x1="70124" y1="43541" x2="70124" y2="19139"/>
                        <a14:foregroundMark x1="70124" y1="19139" x2="62241" y2="6699"/>
                        <a14:foregroundMark x1="62241" y1="6699" x2="51867" y2="3828"/>
                        <a14:foregroundMark x1="56017" y1="5742" x2="45643" y2="478"/>
                        <a14:foregroundMark x1="45643" y1="957" x2="36929" y2="5742"/>
                        <a14:foregroundMark x1="36929" y1="6699" x2="31950" y2="17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776" y="1312483"/>
            <a:ext cx="961547" cy="83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8" b="96651" l="9959" r="89627">
                        <a14:foregroundMark x1="31535" y1="19139" x2="34440" y2="32536"/>
                        <a14:foregroundMark x1="35685" y1="33971" x2="39834" y2="37799"/>
                        <a14:foregroundMark x1="40249" y1="38756" x2="46888" y2="39234"/>
                        <a14:foregroundMark x1="44813" y1="39234" x2="53527" y2="39234"/>
                        <a14:foregroundMark x1="53112" y1="38756" x2="53527" y2="53110"/>
                        <a14:foregroundMark x1="54357" y1="55981" x2="47718" y2="71292"/>
                        <a14:foregroundMark x1="47718" y1="70813" x2="30290" y2="90909"/>
                        <a14:foregroundMark x1="30705" y1="93780" x2="35685" y2="95694"/>
                        <a14:foregroundMark x1="35685" y1="97129" x2="48963" y2="88517"/>
                        <a14:foregroundMark x1="49378" y1="88517" x2="63900" y2="63636"/>
                        <a14:foregroundMark x1="63900" y1="63636" x2="70124" y2="43541"/>
                        <a14:foregroundMark x1="70124" y1="43541" x2="70124" y2="19139"/>
                        <a14:foregroundMark x1="70124" y1="19139" x2="62241" y2="6699"/>
                        <a14:foregroundMark x1="62241" y1="6699" x2="51867" y2="3828"/>
                        <a14:foregroundMark x1="56017" y1="5742" x2="45643" y2="478"/>
                        <a14:foregroundMark x1="45643" y1="957" x2="36929" y2="5742"/>
                        <a14:foregroundMark x1="36929" y1="6699" x2="31950" y2="17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102" y="1464883"/>
            <a:ext cx="961547" cy="83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8" b="96651" l="9959" r="89627">
                        <a14:foregroundMark x1="31535" y1="19139" x2="34440" y2="32536"/>
                        <a14:foregroundMark x1="35685" y1="33971" x2="39834" y2="37799"/>
                        <a14:foregroundMark x1="40249" y1="38756" x2="46888" y2="39234"/>
                        <a14:foregroundMark x1="44813" y1="39234" x2="53527" y2="39234"/>
                        <a14:foregroundMark x1="53112" y1="38756" x2="53527" y2="53110"/>
                        <a14:foregroundMark x1="54357" y1="55981" x2="47718" y2="71292"/>
                        <a14:foregroundMark x1="47718" y1="70813" x2="30290" y2="90909"/>
                        <a14:foregroundMark x1="30705" y1="93780" x2="35685" y2="95694"/>
                        <a14:foregroundMark x1="35685" y1="97129" x2="48963" y2="88517"/>
                        <a14:foregroundMark x1="49378" y1="88517" x2="63900" y2="63636"/>
                        <a14:foregroundMark x1="63900" y1="63636" x2="70124" y2="43541"/>
                        <a14:foregroundMark x1="70124" y1="43541" x2="70124" y2="19139"/>
                        <a14:foregroundMark x1="70124" y1="19139" x2="62241" y2="6699"/>
                        <a14:foregroundMark x1="62241" y1="6699" x2="51867" y2="3828"/>
                        <a14:foregroundMark x1="56017" y1="5742" x2="45643" y2="478"/>
                        <a14:foregroundMark x1="45643" y1="957" x2="36929" y2="5742"/>
                        <a14:foregroundMark x1="36929" y1="6699" x2="31950" y2="17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363" y="1653956"/>
            <a:ext cx="961547" cy="83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8" b="96651" l="9959" r="89627">
                        <a14:foregroundMark x1="31535" y1="19139" x2="34440" y2="32536"/>
                        <a14:foregroundMark x1="35685" y1="33971" x2="39834" y2="37799"/>
                        <a14:foregroundMark x1="40249" y1="38756" x2="46888" y2="39234"/>
                        <a14:foregroundMark x1="44813" y1="39234" x2="53527" y2="39234"/>
                        <a14:foregroundMark x1="53112" y1="38756" x2="53527" y2="53110"/>
                        <a14:foregroundMark x1="54357" y1="55981" x2="47718" y2="71292"/>
                        <a14:foregroundMark x1="47718" y1="70813" x2="30290" y2="90909"/>
                        <a14:foregroundMark x1="30705" y1="93780" x2="35685" y2="95694"/>
                        <a14:foregroundMark x1="35685" y1="97129" x2="48963" y2="88517"/>
                        <a14:foregroundMark x1="49378" y1="88517" x2="63900" y2="63636"/>
                        <a14:foregroundMark x1="63900" y1="63636" x2="70124" y2="43541"/>
                        <a14:foregroundMark x1="70124" y1="43541" x2="70124" y2="19139"/>
                        <a14:foregroundMark x1="70124" y1="19139" x2="62241" y2="6699"/>
                        <a14:foregroundMark x1="62241" y1="6699" x2="51867" y2="3828"/>
                        <a14:foregroundMark x1="56017" y1="5742" x2="45643" y2="478"/>
                        <a14:foregroundMark x1="45643" y1="957" x2="36929" y2="5742"/>
                        <a14:foregroundMark x1="36929" y1="6699" x2="31950" y2="17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921" y="1653957"/>
            <a:ext cx="961547" cy="83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8" b="96651" l="9959" r="89627">
                        <a14:foregroundMark x1="31535" y1="19139" x2="34440" y2="32536"/>
                        <a14:foregroundMark x1="35685" y1="33971" x2="39834" y2="37799"/>
                        <a14:foregroundMark x1="40249" y1="38756" x2="46888" y2="39234"/>
                        <a14:foregroundMark x1="44813" y1="39234" x2="53527" y2="39234"/>
                        <a14:foregroundMark x1="53112" y1="38756" x2="53527" y2="53110"/>
                        <a14:foregroundMark x1="54357" y1="55981" x2="47718" y2="71292"/>
                        <a14:foregroundMark x1="47718" y1="70813" x2="30290" y2="90909"/>
                        <a14:foregroundMark x1="30705" y1="93780" x2="35685" y2="95694"/>
                        <a14:foregroundMark x1="35685" y1="97129" x2="48963" y2="88517"/>
                        <a14:foregroundMark x1="49378" y1="88517" x2="63900" y2="63636"/>
                        <a14:foregroundMark x1="63900" y1="63636" x2="70124" y2="43541"/>
                        <a14:foregroundMark x1="70124" y1="43541" x2="70124" y2="19139"/>
                        <a14:foregroundMark x1="70124" y1="19139" x2="62241" y2="6699"/>
                        <a14:foregroundMark x1="62241" y1="6699" x2="51867" y2="3828"/>
                        <a14:foregroundMark x1="56017" y1="5742" x2="45643" y2="478"/>
                        <a14:foregroundMark x1="45643" y1="957" x2="36929" y2="5742"/>
                        <a14:foregroundMark x1="36929" y1="6699" x2="31950" y2="17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149" y="1448628"/>
            <a:ext cx="961547" cy="83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8" b="96651" l="9959" r="89627">
                        <a14:foregroundMark x1="31535" y1="19139" x2="34440" y2="32536"/>
                        <a14:foregroundMark x1="35685" y1="33971" x2="39834" y2="37799"/>
                        <a14:foregroundMark x1="40249" y1="38756" x2="46888" y2="39234"/>
                        <a14:foregroundMark x1="44813" y1="39234" x2="53527" y2="39234"/>
                        <a14:foregroundMark x1="53112" y1="38756" x2="53527" y2="53110"/>
                        <a14:foregroundMark x1="54357" y1="55981" x2="47718" y2="71292"/>
                        <a14:foregroundMark x1="47718" y1="70813" x2="30290" y2="90909"/>
                        <a14:foregroundMark x1="30705" y1="93780" x2="35685" y2="95694"/>
                        <a14:foregroundMark x1="35685" y1="97129" x2="48963" y2="88517"/>
                        <a14:foregroundMark x1="49378" y1="88517" x2="63900" y2="63636"/>
                        <a14:foregroundMark x1="63900" y1="63636" x2="70124" y2="43541"/>
                        <a14:foregroundMark x1="70124" y1="43541" x2="70124" y2="19139"/>
                        <a14:foregroundMark x1="70124" y1="19139" x2="62241" y2="6699"/>
                        <a14:foregroundMark x1="62241" y1="6699" x2="51867" y2="3828"/>
                        <a14:foregroundMark x1="56017" y1="5742" x2="45643" y2="478"/>
                        <a14:foregroundMark x1="45643" y1="957" x2="36929" y2="5742"/>
                        <a14:foregroundMark x1="36929" y1="6699" x2="31950" y2="17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819" y="1478864"/>
            <a:ext cx="961547" cy="83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4581128"/>
            <a:ext cx="9361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809403" y="4581128"/>
            <a:ext cx="9361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873299" y="4584518"/>
            <a:ext cx="9361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937195" y="4584518"/>
            <a:ext cx="9361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88195" y="4531519"/>
            <a:ext cx="35702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   а   з   а</a:t>
            </a:r>
            <a:endParaRPr lang="ru-RU" sz="5400" b="1" cap="all" spc="0" dirty="0">
              <a:ln w="9000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499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Гифка ручка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6672"/>
            <a:ext cx="2448272" cy="178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476672"/>
            <a:ext cx="33843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-тапсырма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9616" y="2178562"/>
            <a:ext cx="4336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Үшкір</a:t>
            </a:r>
            <a:r>
              <a:rPr lang="ru-RU" sz="3600" b="1" dirty="0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тұмсұқ</a:t>
            </a:r>
            <a:endParaRPr lang="ru-RU" sz="3600" b="1" dirty="0">
              <a:ln w="1905">
                <a:solidFill>
                  <a:srgbClr val="00B050"/>
                </a:solidFill>
              </a:ln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err="1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Сұр</a:t>
            </a:r>
            <a:r>
              <a:rPr lang="ru-RU" sz="3600" b="1" dirty="0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шымшық</a:t>
            </a:r>
            <a:endParaRPr lang="ru-RU" sz="3600" b="1" dirty="0">
              <a:ln w="1905">
                <a:solidFill>
                  <a:srgbClr val="00B050"/>
                </a:solidFill>
              </a:ln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err="1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Сордан</a:t>
            </a:r>
            <a:r>
              <a:rPr lang="ru-RU" sz="3600" b="1" dirty="0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ұшты</a:t>
            </a:r>
            <a:endParaRPr lang="ru-RU" sz="3600" b="1" dirty="0">
              <a:ln w="1905">
                <a:solidFill>
                  <a:srgbClr val="00B050"/>
                </a:solidFill>
              </a:ln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err="1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Құрыт</a:t>
            </a:r>
            <a:r>
              <a:rPr lang="ru-RU" sz="3600" b="1" dirty="0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шымшып</a:t>
            </a:r>
            <a:r>
              <a:rPr lang="ru-RU" sz="3600" b="1" dirty="0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0192" y="180923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Көркемдеп жаз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184558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Жаңылтпаштың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қатесін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көшіріп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851920" y="2256770"/>
            <a:ext cx="288032" cy="52415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18636" y="1817728"/>
            <a:ext cx="606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905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600" b="1" dirty="0">
              <a:ln w="1905">
                <a:solidFill>
                  <a:srgbClr val="00B050"/>
                </a:solidFill>
              </a:ln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369096" y="3933056"/>
            <a:ext cx="101352" cy="5538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3" t="27553" r="48240" b="50992"/>
          <a:stretch/>
        </p:blipFill>
        <p:spPr bwMode="auto">
          <a:xfrm>
            <a:off x="3311860" y="2015554"/>
            <a:ext cx="3422769" cy="156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238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36075" y="2132856"/>
            <a:ext cx="908082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i="1" cap="none" spc="0" dirty="0" err="1" smtClean="0">
                <a:ln w="1905">
                  <a:solidFill>
                    <a:srgbClr val="FFFF00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ru-RU" sz="6000" b="1" i="1" cap="none" spc="0" dirty="0" smtClean="0">
                <a:ln w="1905">
                  <a:solidFill>
                    <a:srgbClr val="FFFF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000" b="1" i="1" dirty="0">
                <a:ln w="1905">
                  <a:solidFill>
                    <a:srgbClr val="FFFF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smtClean="0">
                <a:ln w="1905">
                  <a:solidFill>
                    <a:srgbClr val="FFFF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6000" b="1" i="1" cap="none" spc="0" dirty="0" err="1" smtClean="0">
                <a:ln w="1905">
                  <a:solidFill>
                    <a:srgbClr val="FFFF00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рахмет</a:t>
            </a:r>
            <a:r>
              <a:rPr lang="ru-RU" sz="6000" b="1" i="1" cap="none" spc="0" dirty="0" smtClean="0">
                <a:ln w="1905">
                  <a:solidFill>
                    <a:srgbClr val="FFFF00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6000" b="1" i="1" cap="none" spc="0" dirty="0">
              <a:ln w="1905">
                <a:solidFill>
                  <a:srgbClr val="FFFF00"/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48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9|0.8|0.7|1.2|1.2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7|4.3|2.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138</Words>
  <Application>Microsoft Office PowerPoint</Application>
  <PresentationFormat>Экран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Асель</dc:creator>
  <cp:lastModifiedBy>Асель</cp:lastModifiedBy>
  <cp:revision>21</cp:revision>
  <dcterms:created xsi:type="dcterms:W3CDTF">2020-04-15T18:40:13Z</dcterms:created>
  <dcterms:modified xsi:type="dcterms:W3CDTF">2020-04-16T13:01:06Z</dcterms:modified>
</cp:coreProperties>
</file>