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7" r:id="rId4"/>
    <p:sldId id="259" r:id="rId5"/>
    <p:sldId id="267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4" r:id="rId15"/>
    <p:sldId id="275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70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5E105B-742E-4972-93DD-1A84BFC5F38C}" type="doc">
      <dgm:prSet loTypeId="urn:microsoft.com/office/officeart/2005/8/layout/cycle8" loCatId="cycle" qsTypeId="urn:microsoft.com/office/officeart/2005/8/quickstyle/simple1" qsCatId="simple" csTypeId="urn:microsoft.com/office/officeart/2005/8/colors/colorful3" csCatId="colorful" phldr="1"/>
      <dgm:spPr/>
    </dgm:pt>
    <dgm:pt modelId="{FF86D511-669D-4011-AFC0-2D34037D5A67}">
      <dgm:prSet phldrT="[Текст]" custT="1"/>
      <dgm:spPr/>
      <dgm:t>
        <a:bodyPr/>
        <a:lstStyle/>
        <a:p>
          <a:r>
            <a:rPr lang="kk-KZ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уроке было легко</a:t>
          </a:r>
          <a:endParaRPr lang="ru-RU" sz="32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8A96C6-9BC3-4613-8017-4E7A27487B71}" type="parTrans" cxnId="{A2A1000E-658F-408B-AA19-CA3F3A45DEE8}">
      <dgm:prSet/>
      <dgm:spPr/>
      <dgm:t>
        <a:bodyPr/>
        <a:lstStyle/>
        <a:p>
          <a:endParaRPr lang="ru-RU"/>
        </a:p>
      </dgm:t>
    </dgm:pt>
    <dgm:pt modelId="{CEC22A1C-7509-4C8A-804E-23A0C46C35D9}" type="sibTrans" cxnId="{A2A1000E-658F-408B-AA19-CA3F3A45DEE8}">
      <dgm:prSet/>
      <dgm:spPr/>
      <dgm:t>
        <a:bodyPr/>
        <a:lstStyle/>
        <a:p>
          <a:endParaRPr lang="ru-RU"/>
        </a:p>
      </dgm:t>
    </dgm:pt>
    <dgm:pt modelId="{BC263E65-CB6A-4C05-97C8-B5E7DC94A84D}">
      <dgm:prSet phldrT="[Текст]" custT="1"/>
      <dgm:spPr/>
      <dgm:t>
        <a:bodyPr/>
        <a:lstStyle/>
        <a:p>
          <a:r>
            <a:rPr lang="kk-KZ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уроке было сложно</a:t>
          </a:r>
          <a:endParaRPr lang="ru-RU" sz="32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D87D02-7D6C-4ECA-8403-B434A973FA8D}" type="parTrans" cxnId="{1D63FBFF-6C70-4D60-9C46-E06ED031EAB1}">
      <dgm:prSet/>
      <dgm:spPr/>
      <dgm:t>
        <a:bodyPr/>
        <a:lstStyle/>
        <a:p>
          <a:endParaRPr lang="ru-RU"/>
        </a:p>
      </dgm:t>
    </dgm:pt>
    <dgm:pt modelId="{CE1283CC-E762-4E8F-8008-49E8CAB4DB5A}" type="sibTrans" cxnId="{1D63FBFF-6C70-4D60-9C46-E06ED031EAB1}">
      <dgm:prSet/>
      <dgm:spPr/>
      <dgm:t>
        <a:bodyPr/>
        <a:lstStyle/>
        <a:p>
          <a:endParaRPr lang="ru-RU"/>
        </a:p>
      </dgm:t>
    </dgm:pt>
    <dgm:pt modelId="{A46D8915-6158-437F-BB87-00518CED0887}">
      <dgm:prSet phldrT="[Текст]" custT="1"/>
      <dgm:spPr/>
      <dgm:t>
        <a:bodyPr/>
        <a:lstStyle/>
        <a:p>
          <a:r>
            <a:rPr lang="kk-KZ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уроке мне понравилось</a:t>
          </a:r>
          <a:endParaRPr lang="ru-RU" sz="32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D09DCA-0E4A-4B84-A568-0614A21091CA}" type="parTrans" cxnId="{F4817890-53D7-45C3-BEB1-DD02415F999B}">
      <dgm:prSet/>
      <dgm:spPr/>
      <dgm:t>
        <a:bodyPr/>
        <a:lstStyle/>
        <a:p>
          <a:endParaRPr lang="ru-RU"/>
        </a:p>
      </dgm:t>
    </dgm:pt>
    <dgm:pt modelId="{0C51C280-4428-4010-91DB-017A7D65120E}" type="sibTrans" cxnId="{F4817890-53D7-45C3-BEB1-DD02415F999B}">
      <dgm:prSet/>
      <dgm:spPr/>
      <dgm:t>
        <a:bodyPr/>
        <a:lstStyle/>
        <a:p>
          <a:endParaRPr lang="ru-RU"/>
        </a:p>
      </dgm:t>
    </dgm:pt>
    <dgm:pt modelId="{AA8B5F4B-58BF-47FD-8C75-F5848965AF18}" type="pres">
      <dgm:prSet presAssocID="{9A5E105B-742E-4972-93DD-1A84BFC5F38C}" presName="compositeShape" presStyleCnt="0">
        <dgm:presLayoutVars>
          <dgm:chMax val="7"/>
          <dgm:dir/>
          <dgm:resizeHandles val="exact"/>
        </dgm:presLayoutVars>
      </dgm:prSet>
      <dgm:spPr/>
    </dgm:pt>
    <dgm:pt modelId="{F1A03100-046C-467D-8794-2349FD3C496D}" type="pres">
      <dgm:prSet presAssocID="{9A5E105B-742E-4972-93DD-1A84BFC5F38C}" presName="wedge1" presStyleLbl="node1" presStyleIdx="0" presStyleCnt="3" custScaleX="107208"/>
      <dgm:spPr/>
      <dgm:t>
        <a:bodyPr/>
        <a:lstStyle/>
        <a:p>
          <a:endParaRPr lang="ru-RU"/>
        </a:p>
      </dgm:t>
    </dgm:pt>
    <dgm:pt modelId="{F014876A-9152-425B-8F79-AA5A08E5C5E4}" type="pres">
      <dgm:prSet presAssocID="{9A5E105B-742E-4972-93DD-1A84BFC5F38C}" presName="dummy1a" presStyleCnt="0"/>
      <dgm:spPr/>
    </dgm:pt>
    <dgm:pt modelId="{708BA728-F47A-4912-A4FA-7FED1C6ACA03}" type="pres">
      <dgm:prSet presAssocID="{9A5E105B-742E-4972-93DD-1A84BFC5F38C}" presName="dummy1b" presStyleCnt="0"/>
      <dgm:spPr/>
    </dgm:pt>
    <dgm:pt modelId="{9BB60574-379E-4E3B-BD9B-570262A6A60C}" type="pres">
      <dgm:prSet presAssocID="{9A5E105B-742E-4972-93DD-1A84BFC5F38C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66FA0B-AB8E-48D5-A8A0-EE63A87EACA2}" type="pres">
      <dgm:prSet presAssocID="{9A5E105B-742E-4972-93DD-1A84BFC5F38C}" presName="wedge2" presStyleLbl="node1" presStyleIdx="1" presStyleCnt="3"/>
      <dgm:spPr/>
      <dgm:t>
        <a:bodyPr/>
        <a:lstStyle/>
        <a:p>
          <a:endParaRPr lang="ru-RU"/>
        </a:p>
      </dgm:t>
    </dgm:pt>
    <dgm:pt modelId="{822E801C-7CA9-451D-AC14-B971886AD752}" type="pres">
      <dgm:prSet presAssocID="{9A5E105B-742E-4972-93DD-1A84BFC5F38C}" presName="dummy2a" presStyleCnt="0"/>
      <dgm:spPr/>
    </dgm:pt>
    <dgm:pt modelId="{325936C7-CFE0-465A-91BD-1426547D7A61}" type="pres">
      <dgm:prSet presAssocID="{9A5E105B-742E-4972-93DD-1A84BFC5F38C}" presName="dummy2b" presStyleCnt="0"/>
      <dgm:spPr/>
    </dgm:pt>
    <dgm:pt modelId="{7507198F-618C-4C9E-A7E3-D43B36AF017D}" type="pres">
      <dgm:prSet presAssocID="{9A5E105B-742E-4972-93DD-1A84BFC5F38C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7AC728-B149-410F-987E-99A11D39FF92}" type="pres">
      <dgm:prSet presAssocID="{9A5E105B-742E-4972-93DD-1A84BFC5F38C}" presName="wedge3" presStyleLbl="node1" presStyleIdx="2" presStyleCnt="3"/>
      <dgm:spPr/>
      <dgm:t>
        <a:bodyPr/>
        <a:lstStyle/>
        <a:p>
          <a:endParaRPr lang="ru-RU"/>
        </a:p>
      </dgm:t>
    </dgm:pt>
    <dgm:pt modelId="{0170455A-A0B5-4395-9656-5A245B62ED2C}" type="pres">
      <dgm:prSet presAssocID="{9A5E105B-742E-4972-93DD-1A84BFC5F38C}" presName="dummy3a" presStyleCnt="0"/>
      <dgm:spPr/>
    </dgm:pt>
    <dgm:pt modelId="{D6E3B2DD-7639-4274-9019-1214384602C7}" type="pres">
      <dgm:prSet presAssocID="{9A5E105B-742E-4972-93DD-1A84BFC5F38C}" presName="dummy3b" presStyleCnt="0"/>
      <dgm:spPr/>
    </dgm:pt>
    <dgm:pt modelId="{CB2C6178-54D7-4CAB-8131-9286120B0316}" type="pres">
      <dgm:prSet presAssocID="{9A5E105B-742E-4972-93DD-1A84BFC5F38C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370485-9B62-4841-87DE-E6A18EEF41F3}" type="pres">
      <dgm:prSet presAssocID="{CEC22A1C-7509-4C8A-804E-23A0C46C35D9}" presName="arrowWedge1" presStyleLbl="fgSibTrans2D1" presStyleIdx="0" presStyleCnt="3"/>
      <dgm:spPr/>
    </dgm:pt>
    <dgm:pt modelId="{BA23E5FB-07DE-4C9B-AD48-D90E85C3B916}" type="pres">
      <dgm:prSet presAssocID="{CE1283CC-E762-4E8F-8008-49E8CAB4DB5A}" presName="arrowWedge2" presStyleLbl="fgSibTrans2D1" presStyleIdx="1" presStyleCnt="3"/>
      <dgm:spPr/>
    </dgm:pt>
    <dgm:pt modelId="{0CD6595B-2CCE-4D58-9ECC-82EDBDF7D0CD}" type="pres">
      <dgm:prSet presAssocID="{0C51C280-4428-4010-91DB-017A7D65120E}" presName="arrowWedge3" presStyleLbl="fgSibTrans2D1" presStyleIdx="2" presStyleCnt="3"/>
      <dgm:spPr/>
    </dgm:pt>
  </dgm:ptLst>
  <dgm:cxnLst>
    <dgm:cxn modelId="{8A6B3C22-9A03-4DD1-8E8F-7A8856CEE512}" type="presOf" srcId="{BC263E65-CB6A-4C05-97C8-B5E7DC94A84D}" destId="{7507198F-618C-4C9E-A7E3-D43B36AF017D}" srcOrd="1" destOrd="0" presId="urn:microsoft.com/office/officeart/2005/8/layout/cycle8"/>
    <dgm:cxn modelId="{32BF5681-F049-4E5A-A454-5798083CAA4D}" type="presOf" srcId="{FF86D511-669D-4011-AFC0-2D34037D5A67}" destId="{9BB60574-379E-4E3B-BD9B-570262A6A60C}" srcOrd="1" destOrd="0" presId="urn:microsoft.com/office/officeart/2005/8/layout/cycle8"/>
    <dgm:cxn modelId="{A74E7A9F-7105-404F-AF84-1A79612ED2AB}" type="presOf" srcId="{BC263E65-CB6A-4C05-97C8-B5E7DC94A84D}" destId="{2966FA0B-AB8E-48D5-A8A0-EE63A87EACA2}" srcOrd="0" destOrd="0" presId="urn:microsoft.com/office/officeart/2005/8/layout/cycle8"/>
    <dgm:cxn modelId="{12B25A5B-046F-4BDF-9716-E2D3B475B444}" type="presOf" srcId="{A46D8915-6158-437F-BB87-00518CED0887}" destId="{CB2C6178-54D7-4CAB-8131-9286120B0316}" srcOrd="1" destOrd="0" presId="urn:microsoft.com/office/officeart/2005/8/layout/cycle8"/>
    <dgm:cxn modelId="{1D63FBFF-6C70-4D60-9C46-E06ED031EAB1}" srcId="{9A5E105B-742E-4972-93DD-1A84BFC5F38C}" destId="{BC263E65-CB6A-4C05-97C8-B5E7DC94A84D}" srcOrd="1" destOrd="0" parTransId="{BFD87D02-7D6C-4ECA-8403-B434A973FA8D}" sibTransId="{CE1283CC-E762-4E8F-8008-49E8CAB4DB5A}"/>
    <dgm:cxn modelId="{BF578FE1-89BF-483D-8803-B005A2D092DA}" type="presOf" srcId="{A46D8915-6158-437F-BB87-00518CED0887}" destId="{EC7AC728-B149-410F-987E-99A11D39FF92}" srcOrd="0" destOrd="0" presId="urn:microsoft.com/office/officeart/2005/8/layout/cycle8"/>
    <dgm:cxn modelId="{6161E4D2-2ED3-418F-92B3-C95085611CF7}" type="presOf" srcId="{9A5E105B-742E-4972-93DD-1A84BFC5F38C}" destId="{AA8B5F4B-58BF-47FD-8C75-F5848965AF18}" srcOrd="0" destOrd="0" presId="urn:microsoft.com/office/officeart/2005/8/layout/cycle8"/>
    <dgm:cxn modelId="{A2A1000E-658F-408B-AA19-CA3F3A45DEE8}" srcId="{9A5E105B-742E-4972-93DD-1A84BFC5F38C}" destId="{FF86D511-669D-4011-AFC0-2D34037D5A67}" srcOrd="0" destOrd="0" parTransId="{958A96C6-9BC3-4613-8017-4E7A27487B71}" sibTransId="{CEC22A1C-7509-4C8A-804E-23A0C46C35D9}"/>
    <dgm:cxn modelId="{F4817890-53D7-45C3-BEB1-DD02415F999B}" srcId="{9A5E105B-742E-4972-93DD-1A84BFC5F38C}" destId="{A46D8915-6158-437F-BB87-00518CED0887}" srcOrd="2" destOrd="0" parTransId="{58D09DCA-0E4A-4B84-A568-0614A21091CA}" sibTransId="{0C51C280-4428-4010-91DB-017A7D65120E}"/>
    <dgm:cxn modelId="{BFDFD0ED-D8FD-4901-A5F5-CFB90E4FED72}" type="presOf" srcId="{FF86D511-669D-4011-AFC0-2D34037D5A67}" destId="{F1A03100-046C-467D-8794-2349FD3C496D}" srcOrd="0" destOrd="0" presId="urn:microsoft.com/office/officeart/2005/8/layout/cycle8"/>
    <dgm:cxn modelId="{7904B4BF-4AC4-43B8-AD46-4C67EE9AFC93}" type="presParOf" srcId="{AA8B5F4B-58BF-47FD-8C75-F5848965AF18}" destId="{F1A03100-046C-467D-8794-2349FD3C496D}" srcOrd="0" destOrd="0" presId="urn:microsoft.com/office/officeart/2005/8/layout/cycle8"/>
    <dgm:cxn modelId="{4B8BDB17-1ED3-4658-988F-0D6EEC3C28BF}" type="presParOf" srcId="{AA8B5F4B-58BF-47FD-8C75-F5848965AF18}" destId="{F014876A-9152-425B-8F79-AA5A08E5C5E4}" srcOrd="1" destOrd="0" presId="urn:microsoft.com/office/officeart/2005/8/layout/cycle8"/>
    <dgm:cxn modelId="{EB7EB7DA-F23A-4243-A1F0-6772DC839206}" type="presParOf" srcId="{AA8B5F4B-58BF-47FD-8C75-F5848965AF18}" destId="{708BA728-F47A-4912-A4FA-7FED1C6ACA03}" srcOrd="2" destOrd="0" presId="urn:microsoft.com/office/officeart/2005/8/layout/cycle8"/>
    <dgm:cxn modelId="{11C915EB-7F90-4FBD-BFE9-C87826D59DD8}" type="presParOf" srcId="{AA8B5F4B-58BF-47FD-8C75-F5848965AF18}" destId="{9BB60574-379E-4E3B-BD9B-570262A6A60C}" srcOrd="3" destOrd="0" presId="urn:microsoft.com/office/officeart/2005/8/layout/cycle8"/>
    <dgm:cxn modelId="{0564A731-CB9D-4BB7-8460-927F2FA8F625}" type="presParOf" srcId="{AA8B5F4B-58BF-47FD-8C75-F5848965AF18}" destId="{2966FA0B-AB8E-48D5-A8A0-EE63A87EACA2}" srcOrd="4" destOrd="0" presId="urn:microsoft.com/office/officeart/2005/8/layout/cycle8"/>
    <dgm:cxn modelId="{2F59596E-3B5F-4890-A1CF-69A3F0AFC400}" type="presParOf" srcId="{AA8B5F4B-58BF-47FD-8C75-F5848965AF18}" destId="{822E801C-7CA9-451D-AC14-B971886AD752}" srcOrd="5" destOrd="0" presId="urn:microsoft.com/office/officeart/2005/8/layout/cycle8"/>
    <dgm:cxn modelId="{91FAC95D-EE01-4246-8CD0-B33888EBF7C8}" type="presParOf" srcId="{AA8B5F4B-58BF-47FD-8C75-F5848965AF18}" destId="{325936C7-CFE0-465A-91BD-1426547D7A61}" srcOrd="6" destOrd="0" presId="urn:microsoft.com/office/officeart/2005/8/layout/cycle8"/>
    <dgm:cxn modelId="{F5EC6ADF-B7E5-4F0C-ADDB-C8E564AFC8B4}" type="presParOf" srcId="{AA8B5F4B-58BF-47FD-8C75-F5848965AF18}" destId="{7507198F-618C-4C9E-A7E3-D43B36AF017D}" srcOrd="7" destOrd="0" presId="urn:microsoft.com/office/officeart/2005/8/layout/cycle8"/>
    <dgm:cxn modelId="{1DD7BEA7-4AED-4463-8423-4665D4575440}" type="presParOf" srcId="{AA8B5F4B-58BF-47FD-8C75-F5848965AF18}" destId="{EC7AC728-B149-410F-987E-99A11D39FF92}" srcOrd="8" destOrd="0" presId="urn:microsoft.com/office/officeart/2005/8/layout/cycle8"/>
    <dgm:cxn modelId="{A6962E9A-41C6-4E8D-8EEE-363338545A8D}" type="presParOf" srcId="{AA8B5F4B-58BF-47FD-8C75-F5848965AF18}" destId="{0170455A-A0B5-4395-9656-5A245B62ED2C}" srcOrd="9" destOrd="0" presId="urn:microsoft.com/office/officeart/2005/8/layout/cycle8"/>
    <dgm:cxn modelId="{9A00801B-238D-4FD0-A5F8-C21D29E9F740}" type="presParOf" srcId="{AA8B5F4B-58BF-47FD-8C75-F5848965AF18}" destId="{D6E3B2DD-7639-4274-9019-1214384602C7}" srcOrd="10" destOrd="0" presId="urn:microsoft.com/office/officeart/2005/8/layout/cycle8"/>
    <dgm:cxn modelId="{AFF98E5E-0887-4126-8850-EF0F0837D667}" type="presParOf" srcId="{AA8B5F4B-58BF-47FD-8C75-F5848965AF18}" destId="{CB2C6178-54D7-4CAB-8131-9286120B0316}" srcOrd="11" destOrd="0" presId="urn:microsoft.com/office/officeart/2005/8/layout/cycle8"/>
    <dgm:cxn modelId="{DA769EFD-52CD-486B-B1E0-BBF4943C364D}" type="presParOf" srcId="{AA8B5F4B-58BF-47FD-8C75-F5848965AF18}" destId="{ED370485-9B62-4841-87DE-E6A18EEF41F3}" srcOrd="12" destOrd="0" presId="urn:microsoft.com/office/officeart/2005/8/layout/cycle8"/>
    <dgm:cxn modelId="{B8AE0A78-E164-42B0-88F4-C49E3DA44EA0}" type="presParOf" srcId="{AA8B5F4B-58BF-47FD-8C75-F5848965AF18}" destId="{BA23E5FB-07DE-4C9B-AD48-D90E85C3B916}" srcOrd="13" destOrd="0" presId="urn:microsoft.com/office/officeart/2005/8/layout/cycle8"/>
    <dgm:cxn modelId="{B43B29ED-E129-4753-A7EB-EA0228994070}" type="presParOf" srcId="{AA8B5F4B-58BF-47FD-8C75-F5848965AF18}" destId="{0CD6595B-2CCE-4D58-9ECC-82EDBDF7D0CD}" srcOrd="14" destOrd="0" presId="urn:microsoft.com/office/officeart/2005/8/layout/cycle8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A03100-046C-467D-8794-2349FD3C496D}">
      <dsp:nvSpPr>
        <dsp:cNvPr id="0" name=""/>
        <dsp:cNvSpPr/>
      </dsp:nvSpPr>
      <dsp:spPr>
        <a:xfrm>
          <a:off x="2388210" y="358620"/>
          <a:ext cx="4968527" cy="4634474"/>
        </a:xfrm>
        <a:prstGeom prst="pie">
          <a:avLst>
            <a:gd name="adj1" fmla="val 16200000"/>
            <a:gd name="adj2" fmla="val 18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уроке было легко</a:t>
          </a:r>
          <a:endParaRPr lang="ru-RU" sz="32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06743" y="1340687"/>
        <a:ext cx="1774474" cy="1379308"/>
      </dsp:txXfrm>
    </dsp:sp>
    <dsp:sp modelId="{2966FA0B-AB8E-48D5-A8A0-EE63A87EACA2}">
      <dsp:nvSpPr>
        <dsp:cNvPr id="0" name=""/>
        <dsp:cNvSpPr/>
      </dsp:nvSpPr>
      <dsp:spPr>
        <a:xfrm>
          <a:off x="2459789" y="524137"/>
          <a:ext cx="4634474" cy="4634474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уроке было сложно</a:t>
          </a:r>
          <a:endParaRPr lang="ru-RU" sz="32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3235" y="3531028"/>
        <a:ext cx="2482754" cy="1213791"/>
      </dsp:txXfrm>
    </dsp:sp>
    <dsp:sp modelId="{EC7AC728-B149-410F-987E-99A11D39FF92}">
      <dsp:nvSpPr>
        <dsp:cNvPr id="0" name=""/>
        <dsp:cNvSpPr/>
      </dsp:nvSpPr>
      <dsp:spPr>
        <a:xfrm>
          <a:off x="2364341" y="358620"/>
          <a:ext cx="4634474" cy="4634474"/>
        </a:xfrm>
        <a:prstGeom prst="pie">
          <a:avLst>
            <a:gd name="adj1" fmla="val 9000000"/>
            <a:gd name="adj2" fmla="val 1620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уроке мне понравилось</a:t>
          </a:r>
          <a:endParaRPr lang="ru-RU" sz="32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01167" y="1340687"/>
        <a:ext cx="1655169" cy="1379308"/>
      </dsp:txXfrm>
    </dsp:sp>
    <dsp:sp modelId="{ED370485-9B62-4841-87DE-E6A18EEF41F3}">
      <dsp:nvSpPr>
        <dsp:cNvPr id="0" name=""/>
        <dsp:cNvSpPr/>
      </dsp:nvSpPr>
      <dsp:spPr>
        <a:xfrm>
          <a:off x="2267332" y="71723"/>
          <a:ext cx="5208267" cy="5208267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23E5FB-07DE-4C9B-AD48-D90E85C3B916}">
      <dsp:nvSpPr>
        <dsp:cNvPr id="0" name=""/>
        <dsp:cNvSpPr/>
      </dsp:nvSpPr>
      <dsp:spPr>
        <a:xfrm>
          <a:off x="2172893" y="236947"/>
          <a:ext cx="5208267" cy="520826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6595B-2CCE-4D58-9ECC-82EDBDF7D0CD}">
      <dsp:nvSpPr>
        <dsp:cNvPr id="0" name=""/>
        <dsp:cNvSpPr/>
      </dsp:nvSpPr>
      <dsp:spPr>
        <a:xfrm>
          <a:off x="2077062" y="71723"/>
          <a:ext cx="5208267" cy="5208267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D87FF-F728-4C18-A6E0-4AF8592C41D1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21AB6-83B5-46C2-87FF-5553D160313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21AB6-83B5-46C2-87FF-5553D1603133}" type="slidenum">
              <a:rPr lang="ru-RU" smtClean="0"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57384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5440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9937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324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7756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399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4462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0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4236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038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889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0">
              <a:srgbClr val="85C2FF"/>
            </a:gs>
            <a:gs pos="95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4ADC5-88D0-44F0-B75A-2BF551829869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00C08-1DF3-4B9A-9455-40E27DCAC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39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672407"/>
          </a:xfrm>
        </p:spPr>
        <p:txBody>
          <a:bodyPr>
            <a:norm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Орг.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настрой. Круг радости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55609"/>
            <a:ext cx="3888432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855610"/>
            <a:ext cx="3727923" cy="2792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76834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Фонетическое упражнение.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50691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читает слова, учащиеся повторяют за учителем.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поняли ребята сегодня мы поговорим о вежлевости по отношение к себе и окружаещим.(старшим и младшим).Это не только этика но и как вести себя за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столом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5790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17942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7" y="30236"/>
            <a:ext cx="9135083" cy="67226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95856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учебником:</a:t>
            </a:r>
            <a:b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 стр 167 (устно)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50691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</a:t>
            </a:r>
            <a:r>
              <a:rPr lang="kk-KZ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текст, подумайте какие вежливые слова могут </a:t>
            </a:r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помочь</a:t>
            </a:r>
          </a:p>
          <a:p>
            <a:pPr marL="0" indent="0">
              <a:buNone/>
            </a:pPr>
            <a:r>
              <a:rPr lang="kk-KZ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первой группы текст (В магазине)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kk-KZ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группы текст ( На улице)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ÐÐ°ÑÑÐ¸Ð½ÐºÐ¸ Ð¿Ð¾ Ð·Ð°Ð¿ÑÐ¾ÑÑ ÑÐ»Ð¸ÑÐ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77073"/>
            <a:ext cx="2880320" cy="17564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137" y="1628800"/>
            <a:ext cx="2917304" cy="21602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56283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Работа на доске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Третье мая.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: Отчего коты и кошки умываются после еды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Упражнение 3,страница 168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(Спишите. Напишите вместо точек вежливые слова)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Выделенные буквы в словах: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      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Здра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ствуй, здра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ствуйте, пожалу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ста,            праз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ник, со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л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нце, лес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ница, поздно     </a:t>
            </a:r>
          </a:p>
          <a:p>
            <a:pPr>
              <a:buNone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ru-RU" dirty="0" smtClean="0"/>
              <a:t>только пишутся, но не читаются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урока.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играют по ролям по прочитанному тексту. </a:t>
            </a:r>
          </a:p>
          <a:p>
            <a:endParaRPr lang="ru-RU" sz="4000" dirty="0"/>
          </a:p>
        </p:txBody>
      </p:sp>
      <p:sp>
        <p:nvSpPr>
          <p:cNvPr id="4" name="AutoShape 2" descr="ÐÐ°ÑÑÐ¸Ð½ÐºÐ¸ Ð¿Ð¾ Ð·Ð°Ð¿ÑÐ¾ÑÑ Ð¾Ñ ÑÐµÐ³Ð¾ ÐºÐ¾ÑÐºÐ¸ ÑÐ¼ÑÐ²Ð°ÑÑÑÑ Ð¿Ð¾ÑÐ»Ðµ ÐµÐ´Ñ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ÐÐ°ÑÑÐ¸Ð½ÐºÐ¸ Ð¿Ð¾ Ð·Ð°Ð¿ÑÐ¾ÑÑ Ð¾Ñ ÑÐµÐ³Ð¾ ÐºÐ¾ÑÐºÐ¸ ÑÐ¼ÑÐ²Ð°ÑÑÑÑ Ð¿Ð¾ÑÐ»Ðµ ÐµÐ´Ñ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92" y="3212976"/>
            <a:ext cx="7817941" cy="3159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13307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связь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68761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Ребята, скажите, пожалуйста, чему мы сегодня научились на уроке?  (узнали цели текста, смогли понять текст, ответить на вопросы и пересказать )</a:t>
            </a: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дает обратную связь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(похвала, рекомендации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8083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71264986"/>
              </p:ext>
            </p:extLst>
          </p:nvPr>
        </p:nvGraphicFramePr>
        <p:xfrm>
          <a:off x="-324544" y="1340768"/>
          <a:ext cx="9721080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6209035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Домашняя работа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Пересказать сказку.(Упр1 стр166)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168. Написать данные существительные по мн. числе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9345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lvl="0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 домашнего задания.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« Мозговой штурм»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56989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задает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учащимся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какой улице шли мальчики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им надо было сделать?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из мальчиков хорошо знал правила перехода через улицу?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надо переходить?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Описание: C:\Users\user\Desktop\img2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084168" y="1556792"/>
            <a:ext cx="2808312" cy="4536504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="" xmlns:p14="http://schemas.microsoft.com/office/powerpoint/2010/main" val="2437528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2" y="2132856"/>
            <a:ext cx="7869623" cy="4057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Блок-схема: процесс 3"/>
          <p:cNvSpPr/>
          <p:nvPr/>
        </p:nvSpPr>
        <p:spPr>
          <a:xfrm>
            <a:off x="9144000" y="0"/>
            <a:ext cx="914400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87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на две группы с помощью карточек</a:t>
            </a:r>
            <a:b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708921"/>
            <a:ext cx="3168352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708921"/>
            <a:ext cx="3240360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73898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>
            <a:normAutofit/>
          </a:bodyPr>
          <a:lstStyle/>
          <a:p>
            <a:r>
              <a:rPr lang="kk-KZ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Аудиозапись</a:t>
            </a:r>
            <a:endParaRPr lang="ru-RU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6499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ÐÐ°ÑÑÐ¸Ð½ÐºÐ¸ Ð¿Ð¾ Ð·Ð°Ð¿ÑÐ¾ÑÑ Ð¾Ñ ÑÐµÐ³Ð¾ ÐºÐ¾ÑÐºÐ¸ ÑÐ¼ÑÐ²Ð°ÑÑÑÑ Ð¿Ð¾ÑÐ»Ðµ ÐµÐ´Ñ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080687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78098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26040242"/>
              </p:ext>
            </p:extLst>
          </p:nvPr>
        </p:nvGraphicFramePr>
        <p:xfrm>
          <a:off x="539552" y="260649"/>
          <a:ext cx="7920880" cy="61926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568873"/>
                <a:gridCol w="6352007"/>
              </a:tblGrid>
              <a:tr h="10725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Цели </a:t>
                      </a:r>
                      <a:r>
                        <a:rPr lang="ru-RU" sz="3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</a:t>
                      </a:r>
                      <a:endParaRPr lang="ru-RU" sz="3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ния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Понимать общее содержание сообщение продолжительность не более 2-3 минут, определяет тему текста. Пересказывают содержание, текста отвечая на вопросы. Участвуют в диалоге. Составляют графический </a:t>
                      </a:r>
                      <a:r>
                        <a:rPr lang="ru-RU" sz="3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органайзер.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72120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(Ч)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текста учащиемся по паром.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Создают диалог, из каждой группы выходят по 3 человека и читают диалог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101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на вопросы.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1группа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отвечают на вопросы.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Кого однажды поймал кот?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он хотел с ним сделать?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воробей обманул кота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2группа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отвечает на вопросы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умывается коты и кошки 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надо мыть руки?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744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Словарная работа</a:t>
            </a:r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</a:t>
            </a: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открывают словарные тетради и записывают.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Завтракать –Ертеңгі асты ішу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Умываться лапкой-қолмен жуыну.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99017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116</TotalTime>
  <Words>373</Words>
  <Application>Microsoft Office PowerPoint</Application>
  <PresentationFormat>Экран (4:3)</PresentationFormat>
  <Paragraphs>62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Орг. Момент. Психологический настрой. Круг радости.</vt:lpstr>
      <vt:lpstr>Опрос домашнего задания. Стратегия « Мозговой штурм» </vt:lpstr>
      <vt:lpstr>Деление на две группы с помощью карточек </vt:lpstr>
      <vt:lpstr>Аудиозапись</vt:lpstr>
      <vt:lpstr>Слайд 5</vt:lpstr>
      <vt:lpstr>Слайд 6</vt:lpstr>
      <vt:lpstr>Задание (Ч)</vt:lpstr>
      <vt:lpstr>Ответы на вопросы.</vt:lpstr>
      <vt:lpstr>Словарная работа.</vt:lpstr>
      <vt:lpstr>Фонетическое упражнение. </vt:lpstr>
      <vt:lpstr>Слайд 11</vt:lpstr>
      <vt:lpstr>Слайд 12</vt:lpstr>
      <vt:lpstr>Работа с учебником: Задание 2 стр 167 (устно)</vt:lpstr>
      <vt:lpstr>Работа на доске</vt:lpstr>
      <vt:lpstr>Выделенные буквы в словах: </vt:lpstr>
      <vt:lpstr>Закрепление урока. </vt:lpstr>
      <vt:lpstr>Обратная связь </vt:lpstr>
      <vt:lpstr>Рефлексия</vt:lpstr>
      <vt:lpstr>Домашняя работа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Орг. Момент Психологический настрой. Круг радости.</dc:title>
  <dc:creator>опо</dc:creator>
  <cp:lastModifiedBy>Кунзира</cp:lastModifiedBy>
  <cp:revision>23</cp:revision>
  <cp:lastPrinted>2018-05-01T17:47:10Z</cp:lastPrinted>
  <dcterms:created xsi:type="dcterms:W3CDTF">2018-05-01T05:19:02Z</dcterms:created>
  <dcterms:modified xsi:type="dcterms:W3CDTF">2018-11-27T04:50:10Z</dcterms:modified>
</cp:coreProperties>
</file>