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5" r:id="rId3"/>
    <p:sldId id="266" r:id="rId4"/>
    <p:sldId id="267" r:id="rId5"/>
    <p:sldId id="258" r:id="rId6"/>
    <p:sldId id="260" r:id="rId7"/>
    <p:sldId id="261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C2658BF0-8AF1-4BFF-973A-EA5FE1B151DC}">
          <p14:sldIdLst>
            <p14:sldId id="256"/>
            <p14:sldId id="258"/>
            <p14:sldId id="259"/>
            <p14:sldId id="260"/>
            <p14:sldId id="261"/>
            <p14:sldId id="262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5981700"/>
            <a:ext cx="9361040" cy="1752600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chemeClr val="tx1"/>
                </a:solidFill>
              </a:rPr>
              <a:t>Қазақстан тарихы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ШОҚАН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УӘЛИХАНОВ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қазақтың аса көрнекті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ғалымы әрі ағартушысы</a:t>
            </a:r>
            <a:endParaRPr lang="kk-KZ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istrator\Desktop\chok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20888"/>
            <a:ext cx="3312368" cy="3439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31526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Шоқан Шыңғысұлы Уәлиханов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Шоқан Шыңғысұлы Уәлиханов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есімі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Мұхаммед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Қанафия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1835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Қостанай облысы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Сарыкөл ауданы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Құсмұрын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дүниеге 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10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сәуір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1865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ұзаққа созылған аурудан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Жетісу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қайтыл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Ш.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Уәлиханов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қазақтың ұлы ғалымы,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ғасырдың 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жартысында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Қазақстанда туған демократтық, ағартушылық мәдениеттің тұңғыш өкілдерінің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шығыстанушы, тарихшы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фольклоршы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этнограф, географ,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ағартушы.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Отбасы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Шоқанның ата-бабалары атақты сұлтандар әулетiне жатады. Оның арғы бабасы Абылай хан айбынды </a:t>
            </a:r>
            <a:r>
              <a:rPr lang="kk-KZ" dirty="0" smtClean="0"/>
              <a:t>қазақ</a:t>
            </a:r>
            <a:r>
              <a:rPr lang="ru-RU" dirty="0" smtClean="0"/>
              <a:t> </a:t>
            </a:r>
            <a:r>
              <a:rPr lang="kk-KZ" dirty="0" smtClean="0"/>
              <a:t>билеушiлерiнiң </a:t>
            </a:r>
            <a:r>
              <a:rPr lang="kk-KZ" dirty="0" smtClean="0"/>
              <a:t>бiрi болды</a:t>
            </a:r>
            <a:r>
              <a:rPr lang="kk-KZ" dirty="0" smtClean="0"/>
              <a:t>.</a:t>
            </a:r>
          </a:p>
          <a:p>
            <a:r>
              <a:rPr lang="kk-KZ" dirty="0" smtClean="0"/>
              <a:t> </a:t>
            </a:r>
            <a:r>
              <a:rPr lang="kk-KZ" dirty="0" smtClean="0"/>
              <a:t>Ал атасы Уәли патша үкiметi ресми түрде </a:t>
            </a:r>
            <a:r>
              <a:rPr lang="kk-KZ" dirty="0" smtClean="0"/>
              <a:t>бекiткен </a:t>
            </a:r>
            <a:r>
              <a:rPr lang="kk-KZ" dirty="0" smtClean="0"/>
              <a:t>қазақтың соңғы ханы едi. </a:t>
            </a:r>
            <a:endParaRPr lang="kk-KZ" dirty="0" smtClean="0"/>
          </a:p>
          <a:p>
            <a:r>
              <a:rPr lang="kk-KZ" dirty="0" smtClean="0"/>
              <a:t>Әкесi </a:t>
            </a:r>
            <a:r>
              <a:rPr lang="kk-KZ" dirty="0" smtClean="0"/>
              <a:t>Шыңғыс Омбы әскери училищесiн бiтiрген, Көкшетау сыртқы округiнiң аға </a:t>
            </a:r>
            <a:r>
              <a:rPr lang="kk-KZ" dirty="0" smtClean="0"/>
              <a:t>сұлтаны</a:t>
            </a:r>
            <a:r>
              <a:rPr lang="ru-RU" dirty="0" smtClean="0"/>
              <a:t> </a:t>
            </a:r>
            <a:r>
              <a:rPr lang="kk-KZ" dirty="0" smtClean="0"/>
              <a:t>лауазымды </a:t>
            </a:r>
            <a:r>
              <a:rPr lang="kk-KZ" dirty="0" smtClean="0"/>
              <a:t>қызметiн атқарған.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Шоқанның анасы жағынан туыс нағашылары да осал емес – Баянауыл өлкесiндегi атақты </a:t>
            </a:r>
            <a:r>
              <a:rPr lang="kk-KZ" i="1" dirty="0" smtClean="0"/>
              <a:t>Шормановтар </a:t>
            </a:r>
            <a:r>
              <a:rPr lang="kk-KZ" dirty="0" smtClean="0"/>
              <a:t>әулетi болатын. Ол бала кезiнен бiлiмге бейiм әрi құмар болған. </a:t>
            </a:r>
            <a:endParaRPr lang="kk-KZ" dirty="0" smtClean="0"/>
          </a:p>
          <a:p>
            <a:r>
              <a:rPr lang="kk-KZ" dirty="0" smtClean="0"/>
              <a:t>Оған </a:t>
            </a:r>
            <a:r>
              <a:rPr lang="kk-KZ" dirty="0" smtClean="0"/>
              <a:t>тәрбие беруде сұлтан әулетiнен шыққан әжесi Айғанымның ықпалы </a:t>
            </a:r>
            <a:r>
              <a:rPr lang="kk-KZ" dirty="0" smtClean="0"/>
              <a:t>күштi</a:t>
            </a:r>
            <a:r>
              <a:rPr lang="ru-RU" dirty="0" smtClean="0"/>
              <a:t> </a:t>
            </a:r>
            <a:r>
              <a:rPr lang="kk-KZ" dirty="0" smtClean="0"/>
              <a:t>болды</a:t>
            </a:r>
            <a:r>
              <a:rPr lang="kk-KZ" dirty="0" smtClean="0"/>
              <a:t>. Ол жас Шоқанға ежелгi қазақ аңыздарын, мақал-мәтелдерi мен даналық сөздерiн жиi </a:t>
            </a:r>
            <a:r>
              <a:rPr lang="kk-KZ" dirty="0" smtClean="0"/>
              <a:t>айтып</a:t>
            </a:r>
            <a:r>
              <a:rPr lang="ru-RU" dirty="0" smtClean="0"/>
              <a:t> </a:t>
            </a:r>
            <a:r>
              <a:rPr lang="kk-KZ" dirty="0" smtClean="0"/>
              <a:t>отыратын</a:t>
            </a:r>
            <a:r>
              <a:rPr lang="kk-KZ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/>
          <p:cNvSpPr>
            <a:spLocks noGrp="1"/>
          </p:cNvSpPr>
          <p:nvPr>
            <p:ph type="body" idx="2"/>
          </p:nvPr>
        </p:nvSpPr>
        <p:spPr>
          <a:xfrm>
            <a:off x="3059832" y="620688"/>
            <a:ext cx="5760640" cy="5976664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Шоқан Құсмұрындағы мектепте оқып, ислам дiнi iлiмiмен танысты. Араб, парсы, шағатай тiлдерiнiң негiзiн үйренiп алды.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сурет салуды да ерте меңгердi. Бұл өнердi оған орыс суретшiлерi, топографтары мен геодезистерi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үйреттi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Олар Уәлихановтардың отбасында жиi болып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тұратын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Шоқан жас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халық ауыз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ң үлг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лер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қойды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ң өз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«Қозы Көрпеш–Баян сұлу»,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«Ер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Көкше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сияқты басқа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дастандардың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рнеше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нұсқасын жазып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196752"/>
            <a:ext cx="2520280" cy="4392488"/>
          </a:xfrm>
        </p:spPr>
      </p:pic>
    </p:spTree>
    <p:extLst>
      <p:ext uri="{BB962C8B-B14F-4D97-AF65-F5344CB8AC3E}">
        <p14:creationId xmlns:p14="http://schemas.microsoft.com/office/powerpoint/2010/main" xmlns="" val="2283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221934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51520" y="83671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1847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жылы Шоқан Омбы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кадет корпусына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оқуға түстi. Бұл оқу орны Сiбiрдегi жоғары бiлiктi мұғалiмдер жинақталған, таңдаулы оқу орындарының бiрi болатын. 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Шоқан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алғашқы жылдан өзiнiң оқуға қабiлетi мен бейiмдiлiгiн танытты. Ол әскери пәндердi, сондай-ақ жалпы білім беретін басқа да пәндерді және шет тілдерін зор ынта қойып, құмарта оқыды. 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Омбыда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Шоқан география, шығыстану, философия, тарих жайындағы басылымдардан бай кiтапхана құрап алды. Омбыда болған кезiнде орыс зиялыларымен байланыста болуы Шоқанға оң әсер еттi.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5685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Шоқан кадет корпусын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корнет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шенiмен бiтiргеннен кейiн Сiбiр казак әскерiне қызметке жiберiледi. Көп ұзамай Батыс Сiбiр генерал- губернаторының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адъютанты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болып тағайындалды. Қызмет орнында Шо- қан Сiбiрдiң отаршыл шенеуніктерімен бетпе-бет келiп, өкiметтiң заңсыз әрекеттерiне қатты күйiндi. Өкiмет орындарының озбырлығы жайлы достары Ф.М. Достоевскийге, А.Н. Майковқа, К.К. Гутковскийге, В.С. Курочкинге ызалы хаттар жазды.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755650" y="492125"/>
            <a:ext cx="196850" cy="201613"/>
            <a:chOff x="1191" y="54"/>
            <a:chExt cx="309" cy="318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1200" y="64"/>
              <a:ext cx="289" cy="289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1190" y="54"/>
              <a:ext cx="30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 *</a:t>
              </a:r>
              <a:endParaRPr kumimoji="0" lang="kk-K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79512" y="3861048"/>
            <a:ext cx="857085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Адъютант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әскери бастықтың жанында қызмет бабындағы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әртүрлi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тапсырмаларды орындайтын офицер.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Кадет корпусы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әскери оқу орны.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Корнет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кавалериядағы офицерлік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атақ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102</TotalTime>
  <Words>448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ШОҚАН УӘЛИХАНОВ – қазақтың аса көрнекті ғалымы әрі ағартушысы</vt:lpstr>
      <vt:lpstr>Шоқан Шыңғысұлы Уәлиханов</vt:lpstr>
      <vt:lpstr>Отбасы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Шоқан Шыңғысұлы Уәлиханов</dc:title>
  <dc:creator>Administrator</dc:creator>
  <cp:lastModifiedBy>Aidana</cp:lastModifiedBy>
  <cp:revision>14</cp:revision>
  <dcterms:created xsi:type="dcterms:W3CDTF">2017-11-28T08:04:47Z</dcterms:created>
  <dcterms:modified xsi:type="dcterms:W3CDTF">2020-04-12T15:38:03Z</dcterms:modified>
</cp:coreProperties>
</file>