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56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3BD8-ABD0-4A5C-A285-94A31CAE927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229A4-CF8A-4BA7-B77B-7CBDE30C7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3BD8-ABD0-4A5C-A285-94A31CAE927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229A4-CF8A-4BA7-B77B-7CBDE30C7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3BD8-ABD0-4A5C-A285-94A31CAE927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229A4-CF8A-4BA7-B77B-7CBDE30C7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3BD8-ABD0-4A5C-A285-94A31CAE927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229A4-CF8A-4BA7-B77B-7CBDE30C7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3BD8-ABD0-4A5C-A285-94A31CAE927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229A4-CF8A-4BA7-B77B-7CBDE30C7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3BD8-ABD0-4A5C-A285-94A31CAE927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229A4-CF8A-4BA7-B77B-7CBDE30C7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3BD8-ABD0-4A5C-A285-94A31CAE927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229A4-CF8A-4BA7-B77B-7CBDE30C7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3BD8-ABD0-4A5C-A285-94A31CAE927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229A4-CF8A-4BA7-B77B-7CBDE30C7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3BD8-ABD0-4A5C-A285-94A31CAE927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229A4-CF8A-4BA7-B77B-7CBDE30C7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3BD8-ABD0-4A5C-A285-94A31CAE927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229A4-CF8A-4BA7-B77B-7CBDE30C7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3BD8-ABD0-4A5C-A285-94A31CAE927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229A4-CF8A-4BA7-B77B-7CBDE30C7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63BD8-ABD0-4A5C-A285-94A31CAE927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229A4-CF8A-4BA7-B77B-7CBDE30C7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7r_jkIqvI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youtube.com/watch?v=_Ir0Mc6Qilo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001\Downloads\1534446070_schoolframe_-21876378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05" y="0"/>
            <a:ext cx="9097595" cy="65722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1285860"/>
            <a:ext cx="7215238" cy="27392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en-US" sz="3200" b="1" dirty="0" smtClean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Module </a:t>
            </a:r>
            <a:r>
              <a:rPr lang="en-US" sz="3200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7.The </a:t>
            </a:r>
            <a:r>
              <a:rPr lang="en-US" sz="3200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Natural Environment</a:t>
            </a:r>
          </a:p>
          <a:p>
            <a:pPr algn="ctr"/>
            <a:r>
              <a:rPr lang="en-US" sz="3200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Theme of the lesson</a:t>
            </a:r>
            <a:r>
              <a:rPr lang="kk-KZ" sz="3200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b="1" dirty="0" smtClean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200" b="1" dirty="0" smtClean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400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Animals and it s ability</a:t>
            </a:r>
            <a:endParaRPr lang="ru-RU" sz="4400" b="1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001\Downloads\1534446070_schoolframe_-21876378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04"/>
            <a:ext cx="9097595" cy="657229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14414" y="2357430"/>
            <a:ext cx="693394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Thank you for your attention</a:t>
            </a:r>
            <a:r>
              <a:rPr lang="en-US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001\Downloads\1534446070_schoolframe_-21876378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05" y="142852"/>
            <a:ext cx="9097595" cy="6572296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500166" y="1000108"/>
            <a:ext cx="6094379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ew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words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 </a:t>
            </a:r>
            <a:r>
              <a:rPr kumimoji="0" lang="kk-KZ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Жаңа сөздер  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Fish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kk-KZ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балық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Bird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kk-KZ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құс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Frog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kk-KZ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бақа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4.Chimp- </a:t>
            </a:r>
            <a:r>
              <a:rPr kumimoji="0" lang="kk-KZ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импанзе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Swim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kk-KZ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жүзу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6.Sing-</a:t>
            </a:r>
            <a:r>
              <a:rPr kumimoji="0" lang="kk-KZ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ән  айту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Jump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kk-KZ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секіру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Dance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kk-KZ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билеу</a:t>
            </a:r>
            <a:endParaRPr kumimoji="0" lang="kk-KZ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r="67458" b="5000"/>
          <a:stretch/>
        </p:blipFill>
        <p:spPr bwMode="auto">
          <a:xfrm>
            <a:off x="4714876" y="3500438"/>
            <a:ext cx="3643338" cy="26432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3" name="Рисунок 2"/>
          <p:cNvPicPr/>
          <p:nvPr/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3131" b="1932"/>
          <a:stretch>
            <a:fillRect/>
          </a:stretch>
        </p:blipFill>
        <p:spPr bwMode="auto">
          <a:xfrm>
            <a:off x="857224" y="500042"/>
            <a:ext cx="4134509" cy="2857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 rotWithShape="1"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33634" t="9302" r="31858" b="6185"/>
          <a:stretch/>
        </p:blipFill>
        <p:spPr bwMode="auto">
          <a:xfrm>
            <a:off x="1000100" y="785794"/>
            <a:ext cx="3786214" cy="25717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69015" t="5814" r="1107" b="6449"/>
          <a:stretch/>
        </p:blipFill>
        <p:spPr bwMode="auto">
          <a:xfrm>
            <a:off x="4500562" y="3714752"/>
            <a:ext cx="3714776" cy="25003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001\Downloads\1534446070_schoolframe_-21876378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05" y="142852"/>
            <a:ext cx="9097595" cy="657229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43042" y="857232"/>
            <a:ext cx="60755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Grammar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модаль</a:t>
            </a:r>
            <a:r>
              <a:rPr lang="kk-KZ" sz="3200" b="1" dirty="0">
                <a:latin typeface="Times New Roman" pitchFamily="18" charset="0"/>
                <a:cs typeface="Times New Roman" pitchFamily="18" charset="0"/>
              </a:rPr>
              <a:t>ды етістік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can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571612"/>
            <a:ext cx="5143536" cy="3714776"/>
          </a:xfrm>
          <a:prstGeom prst="rect">
            <a:avLst/>
          </a:prstGeom>
          <a:noFill/>
          <a:ln w="9525" cmpd="sng">
            <a:solidFill>
              <a:srgbClr val="4F81BD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001\Downloads\1534446070_schoolframe_-21876378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05" y="142852"/>
            <a:ext cx="9097595" cy="6572296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214414" y="1928802"/>
            <a:ext cx="7358114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Видео арқылы ережемен танысу</a:t>
            </a:r>
            <a:endParaRPr kumimoji="0" lang="en-US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https://www.youtube.com/watch?v=l7r_jkIqvIg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https://www.youtube.com/watch?v=_Ir0Mc6Qilo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14282" y="214290"/>
            <a:ext cx="81439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Exercise 1 on page 88 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Pupil's book</a:t>
            </a:r>
            <a:r>
              <a:rPr lang="en-US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  </a:t>
            </a: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88  беттегі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жаттығуды орындау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What can these animals do?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  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bird </a:t>
            </a:r>
            <a:r>
              <a:rPr kumimoji="0" lang="en-US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can sing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t="6341"/>
          <a:stretch>
            <a:fillRect/>
          </a:stretch>
        </p:blipFill>
        <p:spPr bwMode="auto">
          <a:xfrm>
            <a:off x="1428728" y="1428736"/>
            <a:ext cx="6500858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Exercise 1-2 on page 52-53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Activity book</a:t>
            </a:r>
            <a:r>
              <a:rPr lang="en-US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52-53</a:t>
            </a: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беттегі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1-2</a:t>
            </a: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жаттығуды орындау </a:t>
            </a:r>
            <a:endParaRPr kumimoji="0" lang="kk-KZ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714356"/>
            <a:ext cx="4286280" cy="5821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/>
          <a:srcRect b="6582"/>
          <a:stretch>
            <a:fillRect/>
          </a:stretch>
        </p:blipFill>
        <p:spPr bwMode="auto">
          <a:xfrm>
            <a:off x="2500298" y="214290"/>
            <a:ext cx="4671776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94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001</dc:creator>
  <cp:lastModifiedBy>001</cp:lastModifiedBy>
  <cp:revision>12</cp:revision>
  <dcterms:created xsi:type="dcterms:W3CDTF">2020-04-02T20:07:01Z</dcterms:created>
  <dcterms:modified xsi:type="dcterms:W3CDTF">2020-04-05T14:21:38Z</dcterms:modified>
</cp:coreProperties>
</file>