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1" r:id="rId4"/>
    <p:sldId id="262" r:id="rId5"/>
    <p:sldId id="263" r:id="rId6"/>
    <p:sldId id="259" r:id="rId7"/>
    <p:sldId id="258" r:id="rId8"/>
    <p:sldId id="264" r:id="rId9"/>
    <p:sldId id="265" r:id="rId10"/>
    <p:sldId id="266" r:id="rId11"/>
    <p:sldId id="267" r:id="rId12"/>
    <p:sldId id="270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73F283-B6D6-4108-BFD2-BC65AD3C073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DB42D72-CE95-4AFB-9DB5-69F159703E5E}">
      <dgm:prSet phldrT="[Текст]" custT="1"/>
      <dgm:spPr/>
      <dgm:t>
        <a:bodyPr/>
        <a:lstStyle/>
        <a:p>
          <a:r>
            <a:rPr lang="kk-KZ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Аймақтарды жіктеу (Ю.Н.Гладкий)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5AB587-2CFC-4C67-A97E-E97904B5D837}" type="parTrans" cxnId="{2B8E4AEA-05A8-48A5-8890-9247E04DE2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FB23B-74E9-4107-B603-86254F3BCE05}" type="sibTrans" cxnId="{2B8E4AEA-05A8-48A5-8890-9247E04DE2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0205D0-B6A6-4B61-B753-C5A7F28B4AE2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Жекелеген белгілері бойынша ажыратылатын аймақтар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838423-7D73-4351-99EF-5680F4D4D999}" type="parTrans" cxnId="{EA87245B-BE6E-47B0-B72D-C8647273A91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28E1C-1DF0-4427-86A4-35A8F84C17B0}" type="sibTrans" cxnId="{EA87245B-BE6E-47B0-B72D-C8647273A91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7273F0-BD68-484C-9834-7A27F4A10B67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Бірнеше белгілері бойынша ажыратылатын аймақтар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40BDC6-A4C3-4520-A8AE-98A0FC906C6F}" type="parTrans" cxnId="{6611A144-D5C5-46CA-9202-343A05D9745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27A454-19F8-47C4-86F7-F8FE52BB2033}" type="sibTrans" cxnId="{6611A144-D5C5-46CA-9202-343A05D9745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313F4-AE1F-4357-8EDB-F690E8620867}">
      <dgm:prSet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Адам әрекеті мен табиғи факторлардың барлығы дерлік қамтылатын аймақтар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D90C9-A85D-4F11-B7FB-59BDCDE7D008}" type="parTrans" cxnId="{4C7A6602-8909-4740-B926-18063562DAB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5128C6-3BDB-4F7D-8D04-C6C49ECE06CD}" type="sibTrans" cxnId="{4C7A6602-8909-4740-B926-18063562DAB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9B1328-3F6C-4113-A676-46FA17849E0F}" type="pres">
      <dgm:prSet presAssocID="{3973F283-B6D6-4108-BFD2-BC65AD3C07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4305D17-3662-4730-B8E5-1F4E5582E97D}" type="pres">
      <dgm:prSet presAssocID="{DDB42D72-CE95-4AFB-9DB5-69F159703E5E}" presName="hierRoot1" presStyleCnt="0"/>
      <dgm:spPr/>
    </dgm:pt>
    <dgm:pt modelId="{1778AA9D-B483-43B6-ACE8-CD0401532E1E}" type="pres">
      <dgm:prSet presAssocID="{DDB42D72-CE95-4AFB-9DB5-69F159703E5E}" presName="composite" presStyleCnt="0"/>
      <dgm:spPr/>
    </dgm:pt>
    <dgm:pt modelId="{B3D41564-851E-4BA6-86F2-7C8B2CDD8AEB}" type="pres">
      <dgm:prSet presAssocID="{DDB42D72-CE95-4AFB-9DB5-69F159703E5E}" presName="background" presStyleLbl="node0" presStyleIdx="0" presStyleCnt="1"/>
      <dgm:spPr/>
    </dgm:pt>
    <dgm:pt modelId="{967ED2AF-172B-4ABE-873C-7F2C7485A4AB}" type="pres">
      <dgm:prSet presAssocID="{DDB42D72-CE95-4AFB-9DB5-69F159703E5E}" presName="text" presStyleLbl="fgAcc0" presStyleIdx="0" presStyleCnt="1" custScaleX="226542" custScaleY="642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99A539-AC39-4B8C-9CB0-9A01A53D9B97}" type="pres">
      <dgm:prSet presAssocID="{DDB42D72-CE95-4AFB-9DB5-69F159703E5E}" presName="hierChild2" presStyleCnt="0"/>
      <dgm:spPr/>
    </dgm:pt>
    <dgm:pt modelId="{7AFDF40C-F1B3-49BD-A34C-0B8FC902E139}" type="pres">
      <dgm:prSet presAssocID="{74838423-7D73-4351-99EF-5680F4D4D99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80E9C137-DDF8-4463-9B70-1466757FAA62}" type="pres">
      <dgm:prSet presAssocID="{940205D0-B6A6-4B61-B753-C5A7F28B4AE2}" presName="hierRoot2" presStyleCnt="0"/>
      <dgm:spPr/>
    </dgm:pt>
    <dgm:pt modelId="{A4D596ED-F683-4467-9AFB-0D214B10DCAF}" type="pres">
      <dgm:prSet presAssocID="{940205D0-B6A6-4B61-B753-C5A7F28B4AE2}" presName="composite2" presStyleCnt="0"/>
      <dgm:spPr/>
    </dgm:pt>
    <dgm:pt modelId="{A92C5E4F-EFEB-473D-A960-29FE73979107}" type="pres">
      <dgm:prSet presAssocID="{940205D0-B6A6-4B61-B753-C5A7F28B4AE2}" presName="background2" presStyleLbl="node2" presStyleIdx="0" presStyleCnt="3"/>
      <dgm:spPr/>
    </dgm:pt>
    <dgm:pt modelId="{11BD5B93-D5A3-4C7D-9C49-96167DC5C32E}" type="pres">
      <dgm:prSet presAssocID="{940205D0-B6A6-4B61-B753-C5A7F28B4AE2}" presName="text2" presStyleLbl="fgAcc2" presStyleIdx="0" presStyleCnt="3" custLinFactNeighborX="-28085" custLinFactNeighborY="114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C50809-38D1-4308-ADD9-077C88700EB3}" type="pres">
      <dgm:prSet presAssocID="{940205D0-B6A6-4B61-B753-C5A7F28B4AE2}" presName="hierChild3" presStyleCnt="0"/>
      <dgm:spPr/>
    </dgm:pt>
    <dgm:pt modelId="{56897D7B-5E8D-4D6A-80C8-D776819B118F}" type="pres">
      <dgm:prSet presAssocID="{1C40BDC6-A4C3-4520-A8AE-98A0FC906C6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EA884EF0-2638-49C9-9110-D3FA87B63BE4}" type="pres">
      <dgm:prSet presAssocID="{4F7273F0-BD68-484C-9834-7A27F4A10B67}" presName="hierRoot2" presStyleCnt="0"/>
      <dgm:spPr/>
    </dgm:pt>
    <dgm:pt modelId="{B40F615C-4AA5-43A7-A8CA-226E816EDD29}" type="pres">
      <dgm:prSet presAssocID="{4F7273F0-BD68-484C-9834-7A27F4A10B67}" presName="composite2" presStyleCnt="0"/>
      <dgm:spPr/>
    </dgm:pt>
    <dgm:pt modelId="{BE2EC361-A252-46E2-B8FC-24679E428A72}" type="pres">
      <dgm:prSet presAssocID="{4F7273F0-BD68-484C-9834-7A27F4A10B67}" presName="background2" presStyleLbl="node2" presStyleIdx="1" presStyleCnt="3"/>
      <dgm:spPr/>
    </dgm:pt>
    <dgm:pt modelId="{B15A90F1-2FF8-4D02-AE2A-57393A954DF6}" type="pres">
      <dgm:prSet presAssocID="{4F7273F0-BD68-484C-9834-7A27F4A10B67}" presName="text2" presStyleLbl="fgAcc2" presStyleIdx="1" presStyleCnt="3" custLinFactNeighborX="-2307" custLinFactNeighborY="22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91A930-39B6-4C21-998F-97DF9FC6EA2C}" type="pres">
      <dgm:prSet presAssocID="{4F7273F0-BD68-484C-9834-7A27F4A10B67}" presName="hierChild3" presStyleCnt="0"/>
      <dgm:spPr/>
    </dgm:pt>
    <dgm:pt modelId="{78AA91C2-C30E-4EC0-AFBD-5EE9EEC6A464}" type="pres">
      <dgm:prSet presAssocID="{DB7D90C9-A85D-4F11-B7FB-59BDCDE7D008}" presName="Name10" presStyleLbl="parChTrans1D2" presStyleIdx="2" presStyleCnt="3"/>
      <dgm:spPr/>
      <dgm:t>
        <a:bodyPr/>
        <a:lstStyle/>
        <a:p>
          <a:endParaRPr lang="ru-RU"/>
        </a:p>
      </dgm:t>
    </dgm:pt>
    <dgm:pt modelId="{57588017-2149-4BA4-8684-30A05BD2709C}" type="pres">
      <dgm:prSet presAssocID="{216313F4-AE1F-4357-8EDB-F690E8620867}" presName="hierRoot2" presStyleCnt="0"/>
      <dgm:spPr/>
    </dgm:pt>
    <dgm:pt modelId="{5019112F-9304-4CB0-B6BB-166929818674}" type="pres">
      <dgm:prSet presAssocID="{216313F4-AE1F-4357-8EDB-F690E8620867}" presName="composite2" presStyleCnt="0"/>
      <dgm:spPr/>
    </dgm:pt>
    <dgm:pt modelId="{8CB5BB14-9F26-42FE-AE48-E8812293FED3}" type="pres">
      <dgm:prSet presAssocID="{216313F4-AE1F-4357-8EDB-F690E8620867}" presName="background2" presStyleLbl="node2" presStyleIdx="2" presStyleCnt="3"/>
      <dgm:spPr/>
    </dgm:pt>
    <dgm:pt modelId="{4C049694-FFC6-466A-8FE0-1267CB1F4609}" type="pres">
      <dgm:prSet presAssocID="{216313F4-AE1F-4357-8EDB-F690E862086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954106-AB93-4210-83B1-7F70D97EADCF}" type="pres">
      <dgm:prSet presAssocID="{216313F4-AE1F-4357-8EDB-F690E8620867}" presName="hierChild3" presStyleCnt="0"/>
      <dgm:spPr/>
    </dgm:pt>
  </dgm:ptLst>
  <dgm:cxnLst>
    <dgm:cxn modelId="{AC14A527-7014-4CE8-832F-FA0B2893D2AF}" type="presOf" srcId="{DB7D90C9-A85D-4F11-B7FB-59BDCDE7D008}" destId="{78AA91C2-C30E-4EC0-AFBD-5EE9EEC6A464}" srcOrd="0" destOrd="0" presId="urn:microsoft.com/office/officeart/2005/8/layout/hierarchy1"/>
    <dgm:cxn modelId="{2B8E4AEA-05A8-48A5-8890-9247E04DE241}" srcId="{3973F283-B6D6-4108-BFD2-BC65AD3C073E}" destId="{DDB42D72-CE95-4AFB-9DB5-69F159703E5E}" srcOrd="0" destOrd="0" parTransId="{715AB587-2CFC-4C67-A97E-E97904B5D837}" sibTransId="{564FB23B-74E9-4107-B603-86254F3BCE05}"/>
    <dgm:cxn modelId="{6831F08F-1B64-49A8-9203-E2F9A37CBB06}" type="presOf" srcId="{74838423-7D73-4351-99EF-5680F4D4D999}" destId="{7AFDF40C-F1B3-49BD-A34C-0B8FC902E139}" srcOrd="0" destOrd="0" presId="urn:microsoft.com/office/officeart/2005/8/layout/hierarchy1"/>
    <dgm:cxn modelId="{5C9371DD-39ED-4C6A-9A9A-ADDD3D760968}" type="presOf" srcId="{DDB42D72-CE95-4AFB-9DB5-69F159703E5E}" destId="{967ED2AF-172B-4ABE-873C-7F2C7485A4AB}" srcOrd="0" destOrd="0" presId="urn:microsoft.com/office/officeart/2005/8/layout/hierarchy1"/>
    <dgm:cxn modelId="{EA87245B-BE6E-47B0-B72D-C8647273A910}" srcId="{DDB42D72-CE95-4AFB-9DB5-69F159703E5E}" destId="{940205D0-B6A6-4B61-B753-C5A7F28B4AE2}" srcOrd="0" destOrd="0" parTransId="{74838423-7D73-4351-99EF-5680F4D4D999}" sibTransId="{DB728E1C-1DF0-4427-86A4-35A8F84C17B0}"/>
    <dgm:cxn modelId="{4C7A6602-8909-4740-B926-18063562DABA}" srcId="{DDB42D72-CE95-4AFB-9DB5-69F159703E5E}" destId="{216313F4-AE1F-4357-8EDB-F690E8620867}" srcOrd="2" destOrd="0" parTransId="{DB7D90C9-A85D-4F11-B7FB-59BDCDE7D008}" sibTransId="{3D5128C6-3BDB-4F7D-8D04-C6C49ECE06CD}"/>
    <dgm:cxn modelId="{3BB3D5A3-7ECF-44EB-AC90-0ED81E4CCD48}" type="presOf" srcId="{3973F283-B6D6-4108-BFD2-BC65AD3C073E}" destId="{409B1328-3F6C-4113-A676-46FA17849E0F}" srcOrd="0" destOrd="0" presId="urn:microsoft.com/office/officeart/2005/8/layout/hierarchy1"/>
    <dgm:cxn modelId="{6611A144-D5C5-46CA-9202-343A05D97450}" srcId="{DDB42D72-CE95-4AFB-9DB5-69F159703E5E}" destId="{4F7273F0-BD68-484C-9834-7A27F4A10B67}" srcOrd="1" destOrd="0" parTransId="{1C40BDC6-A4C3-4520-A8AE-98A0FC906C6F}" sibTransId="{2827A454-19F8-47C4-86F7-F8FE52BB2033}"/>
    <dgm:cxn modelId="{A37DF901-34D3-429C-874D-BB58D586A8EA}" type="presOf" srcId="{1C40BDC6-A4C3-4520-A8AE-98A0FC906C6F}" destId="{56897D7B-5E8D-4D6A-80C8-D776819B118F}" srcOrd="0" destOrd="0" presId="urn:microsoft.com/office/officeart/2005/8/layout/hierarchy1"/>
    <dgm:cxn modelId="{F6EDE9BB-3152-4A71-A857-DAECF4F792A7}" type="presOf" srcId="{940205D0-B6A6-4B61-B753-C5A7F28B4AE2}" destId="{11BD5B93-D5A3-4C7D-9C49-96167DC5C32E}" srcOrd="0" destOrd="0" presId="urn:microsoft.com/office/officeart/2005/8/layout/hierarchy1"/>
    <dgm:cxn modelId="{9F2A9898-684E-4BB8-A175-3390D93C8492}" type="presOf" srcId="{216313F4-AE1F-4357-8EDB-F690E8620867}" destId="{4C049694-FFC6-466A-8FE0-1267CB1F4609}" srcOrd="0" destOrd="0" presId="urn:microsoft.com/office/officeart/2005/8/layout/hierarchy1"/>
    <dgm:cxn modelId="{6BF1C643-35B1-4CCA-A111-965D59E85054}" type="presOf" srcId="{4F7273F0-BD68-484C-9834-7A27F4A10B67}" destId="{B15A90F1-2FF8-4D02-AE2A-57393A954DF6}" srcOrd="0" destOrd="0" presId="urn:microsoft.com/office/officeart/2005/8/layout/hierarchy1"/>
    <dgm:cxn modelId="{02F94EC6-F388-44BA-A337-6464CFED4B79}" type="presParOf" srcId="{409B1328-3F6C-4113-A676-46FA17849E0F}" destId="{A4305D17-3662-4730-B8E5-1F4E5582E97D}" srcOrd="0" destOrd="0" presId="urn:microsoft.com/office/officeart/2005/8/layout/hierarchy1"/>
    <dgm:cxn modelId="{1D464523-B2C8-4BFA-815C-D7C70C87528E}" type="presParOf" srcId="{A4305D17-3662-4730-B8E5-1F4E5582E97D}" destId="{1778AA9D-B483-43B6-ACE8-CD0401532E1E}" srcOrd="0" destOrd="0" presId="urn:microsoft.com/office/officeart/2005/8/layout/hierarchy1"/>
    <dgm:cxn modelId="{8AC1AE11-E81E-4A56-BA93-497553F52255}" type="presParOf" srcId="{1778AA9D-B483-43B6-ACE8-CD0401532E1E}" destId="{B3D41564-851E-4BA6-86F2-7C8B2CDD8AEB}" srcOrd="0" destOrd="0" presId="urn:microsoft.com/office/officeart/2005/8/layout/hierarchy1"/>
    <dgm:cxn modelId="{90E77216-C1E0-4314-98D5-CC71496B953C}" type="presParOf" srcId="{1778AA9D-B483-43B6-ACE8-CD0401532E1E}" destId="{967ED2AF-172B-4ABE-873C-7F2C7485A4AB}" srcOrd="1" destOrd="0" presId="urn:microsoft.com/office/officeart/2005/8/layout/hierarchy1"/>
    <dgm:cxn modelId="{CDCCCDAF-C120-4CDB-AE0F-C48DC307DE2C}" type="presParOf" srcId="{A4305D17-3662-4730-B8E5-1F4E5582E97D}" destId="{4399A539-AC39-4B8C-9CB0-9A01A53D9B97}" srcOrd="1" destOrd="0" presId="urn:microsoft.com/office/officeart/2005/8/layout/hierarchy1"/>
    <dgm:cxn modelId="{88271865-33C4-4C50-A4C7-9A97BAF7591D}" type="presParOf" srcId="{4399A539-AC39-4B8C-9CB0-9A01A53D9B97}" destId="{7AFDF40C-F1B3-49BD-A34C-0B8FC902E139}" srcOrd="0" destOrd="0" presId="urn:microsoft.com/office/officeart/2005/8/layout/hierarchy1"/>
    <dgm:cxn modelId="{C3ADA78B-48F8-40D6-AAA0-AE3D7AE64ABA}" type="presParOf" srcId="{4399A539-AC39-4B8C-9CB0-9A01A53D9B97}" destId="{80E9C137-DDF8-4463-9B70-1466757FAA62}" srcOrd="1" destOrd="0" presId="urn:microsoft.com/office/officeart/2005/8/layout/hierarchy1"/>
    <dgm:cxn modelId="{80F8CA12-BB47-489D-9F6D-E86833896EF9}" type="presParOf" srcId="{80E9C137-DDF8-4463-9B70-1466757FAA62}" destId="{A4D596ED-F683-4467-9AFB-0D214B10DCAF}" srcOrd="0" destOrd="0" presId="urn:microsoft.com/office/officeart/2005/8/layout/hierarchy1"/>
    <dgm:cxn modelId="{39F84606-248A-4A70-A6B1-CADD240423F1}" type="presParOf" srcId="{A4D596ED-F683-4467-9AFB-0D214B10DCAF}" destId="{A92C5E4F-EFEB-473D-A960-29FE73979107}" srcOrd="0" destOrd="0" presId="urn:microsoft.com/office/officeart/2005/8/layout/hierarchy1"/>
    <dgm:cxn modelId="{7DC88EAE-ED5A-4E14-A068-6BE32280D3A9}" type="presParOf" srcId="{A4D596ED-F683-4467-9AFB-0D214B10DCAF}" destId="{11BD5B93-D5A3-4C7D-9C49-96167DC5C32E}" srcOrd="1" destOrd="0" presId="urn:microsoft.com/office/officeart/2005/8/layout/hierarchy1"/>
    <dgm:cxn modelId="{03D95662-B372-434F-8CF8-E835669F15AB}" type="presParOf" srcId="{80E9C137-DDF8-4463-9B70-1466757FAA62}" destId="{8AC50809-38D1-4308-ADD9-077C88700EB3}" srcOrd="1" destOrd="0" presId="urn:microsoft.com/office/officeart/2005/8/layout/hierarchy1"/>
    <dgm:cxn modelId="{75156919-EBC4-49D5-962C-9417C1856299}" type="presParOf" srcId="{4399A539-AC39-4B8C-9CB0-9A01A53D9B97}" destId="{56897D7B-5E8D-4D6A-80C8-D776819B118F}" srcOrd="2" destOrd="0" presId="urn:microsoft.com/office/officeart/2005/8/layout/hierarchy1"/>
    <dgm:cxn modelId="{F6864802-0CA7-43B5-BA7F-0513FAC6D5A8}" type="presParOf" srcId="{4399A539-AC39-4B8C-9CB0-9A01A53D9B97}" destId="{EA884EF0-2638-49C9-9110-D3FA87B63BE4}" srcOrd="3" destOrd="0" presId="urn:microsoft.com/office/officeart/2005/8/layout/hierarchy1"/>
    <dgm:cxn modelId="{DD542AC3-8EB2-471C-AB0E-FA9C3228EBFF}" type="presParOf" srcId="{EA884EF0-2638-49C9-9110-D3FA87B63BE4}" destId="{B40F615C-4AA5-43A7-A8CA-226E816EDD29}" srcOrd="0" destOrd="0" presId="urn:microsoft.com/office/officeart/2005/8/layout/hierarchy1"/>
    <dgm:cxn modelId="{50B7C867-2856-4ED3-B6F3-92BF59578142}" type="presParOf" srcId="{B40F615C-4AA5-43A7-A8CA-226E816EDD29}" destId="{BE2EC361-A252-46E2-B8FC-24679E428A72}" srcOrd="0" destOrd="0" presId="urn:microsoft.com/office/officeart/2005/8/layout/hierarchy1"/>
    <dgm:cxn modelId="{3B5349E9-E187-4A32-95C7-D89EA8592122}" type="presParOf" srcId="{B40F615C-4AA5-43A7-A8CA-226E816EDD29}" destId="{B15A90F1-2FF8-4D02-AE2A-57393A954DF6}" srcOrd="1" destOrd="0" presId="urn:microsoft.com/office/officeart/2005/8/layout/hierarchy1"/>
    <dgm:cxn modelId="{5111F172-F164-478E-A6C7-CB935AF69DCF}" type="presParOf" srcId="{EA884EF0-2638-49C9-9110-D3FA87B63BE4}" destId="{3491A930-39B6-4C21-998F-97DF9FC6EA2C}" srcOrd="1" destOrd="0" presId="urn:microsoft.com/office/officeart/2005/8/layout/hierarchy1"/>
    <dgm:cxn modelId="{5D977A65-21C0-49F5-A7AA-D6BA54892290}" type="presParOf" srcId="{4399A539-AC39-4B8C-9CB0-9A01A53D9B97}" destId="{78AA91C2-C30E-4EC0-AFBD-5EE9EEC6A464}" srcOrd="4" destOrd="0" presId="urn:microsoft.com/office/officeart/2005/8/layout/hierarchy1"/>
    <dgm:cxn modelId="{E35C4FF0-0EF5-4D1D-BB21-BBD54D75D08C}" type="presParOf" srcId="{4399A539-AC39-4B8C-9CB0-9A01A53D9B97}" destId="{57588017-2149-4BA4-8684-30A05BD2709C}" srcOrd="5" destOrd="0" presId="urn:microsoft.com/office/officeart/2005/8/layout/hierarchy1"/>
    <dgm:cxn modelId="{0BEF0509-FC8E-45A1-849B-400BE7DC1D97}" type="presParOf" srcId="{57588017-2149-4BA4-8684-30A05BD2709C}" destId="{5019112F-9304-4CB0-B6BB-166929818674}" srcOrd="0" destOrd="0" presId="urn:microsoft.com/office/officeart/2005/8/layout/hierarchy1"/>
    <dgm:cxn modelId="{133B213B-58CE-43F3-84D4-379C622BB337}" type="presParOf" srcId="{5019112F-9304-4CB0-B6BB-166929818674}" destId="{8CB5BB14-9F26-42FE-AE48-E8812293FED3}" srcOrd="0" destOrd="0" presId="urn:microsoft.com/office/officeart/2005/8/layout/hierarchy1"/>
    <dgm:cxn modelId="{42EBF72E-6ABC-4F37-A6EB-AEF17A55AF77}" type="presParOf" srcId="{5019112F-9304-4CB0-B6BB-166929818674}" destId="{4C049694-FFC6-466A-8FE0-1267CB1F4609}" srcOrd="1" destOrd="0" presId="urn:microsoft.com/office/officeart/2005/8/layout/hierarchy1"/>
    <dgm:cxn modelId="{1E365146-D8CE-4333-B550-3FDEA06E9282}" type="presParOf" srcId="{57588017-2149-4BA4-8684-30A05BD2709C}" destId="{2E954106-AB93-4210-83B1-7F70D97EAD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F9C8A9-676E-4727-9C97-8B471AA19D8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B0705EE-9B15-4F63-B098-66AFEAF299CB}">
      <dgm:prSet phldrT="[Текст]" custT="1"/>
      <dgm:spPr/>
      <dgm:t>
        <a:bodyPr/>
        <a:lstStyle/>
        <a:p>
          <a:r>
            <a:rPr lang="kk-KZ" sz="3200" b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Аудандастыру</a:t>
          </a:r>
          <a:r>
            <a:rPr lang="kk-KZ" sz="3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– елді бір-бірінен тарихи, табиғи, экономикалық, геоэкономикалық, т.б. ерекшеленетін құрамдас бөліктерге (аудандар, жерлер) бөлу.</a:t>
          </a:r>
          <a:endParaRPr lang="kk-KZ" sz="3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CF40CC-367E-451E-8127-AED144465F52}" type="parTrans" cxnId="{34B7A57C-5D77-4761-93B9-F503D0435B2F}">
      <dgm:prSet/>
      <dgm:spPr/>
      <dgm:t>
        <a:bodyPr/>
        <a:lstStyle/>
        <a:p>
          <a:endParaRPr lang="ru-RU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AD8A60-69CF-4633-9661-B6A9ED7B4A81}" type="sibTrans" cxnId="{34B7A57C-5D77-4761-93B9-F503D0435B2F}">
      <dgm:prSet/>
      <dgm:spPr/>
      <dgm:t>
        <a:bodyPr/>
        <a:lstStyle/>
        <a:p>
          <a:endParaRPr lang="ru-RU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028CA-0CE0-48AD-9BCE-BB3A3BD870F9}">
      <dgm:prSet phldrT="[Текст]" custT="1"/>
      <dgm:spPr/>
      <dgm:t>
        <a:bodyPr/>
        <a:lstStyle/>
        <a:p>
          <a:r>
            <a:rPr lang="kk-KZ" sz="3200" b="0" i="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Аудандастыру – географиядағы маңызды әдіс, аумақты зерделеудегі ұқсас, ерекше географиялық жағдайларды бөлу негізіндегі географиялық көзқарас.</a:t>
          </a:r>
          <a:endParaRPr lang="kk-KZ" sz="3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012983-6735-4119-9F6B-CB22A73745CB}" type="parTrans" cxnId="{71060CD9-D82F-4BE1-82EE-EEBB6C2E2C12}">
      <dgm:prSet/>
      <dgm:spPr/>
      <dgm:t>
        <a:bodyPr/>
        <a:lstStyle/>
        <a:p>
          <a:endParaRPr lang="ru-RU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3CE6C-5CCA-410B-90D5-3A62DDC40D50}" type="sibTrans" cxnId="{71060CD9-D82F-4BE1-82EE-EEBB6C2E2C12}">
      <dgm:prSet/>
      <dgm:spPr/>
      <dgm:t>
        <a:bodyPr/>
        <a:lstStyle/>
        <a:p>
          <a:endParaRPr lang="ru-RU" sz="4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C19206-763A-409A-B730-278584E7A427}" type="pres">
      <dgm:prSet presAssocID="{58F9C8A9-676E-4727-9C97-8B471AA19D8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820D15-06BD-4A83-AF95-636453A7E296}" type="pres">
      <dgm:prSet presAssocID="{0B0705EE-9B15-4F63-B098-66AFEAF299CB}" presName="parentLin" presStyleCnt="0"/>
      <dgm:spPr/>
    </dgm:pt>
    <dgm:pt modelId="{66C44D57-89E4-461B-BCA1-729AE8948106}" type="pres">
      <dgm:prSet presAssocID="{0B0705EE-9B15-4F63-B098-66AFEAF299C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FC2A742-48D5-4944-A8F8-6948BFFCEEC4}" type="pres">
      <dgm:prSet presAssocID="{0B0705EE-9B15-4F63-B098-66AFEAF299CB}" presName="parentText" presStyleLbl="node1" presStyleIdx="0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CD1CD-FA4D-4383-B378-F197342EE8A3}" type="pres">
      <dgm:prSet presAssocID="{0B0705EE-9B15-4F63-B098-66AFEAF299CB}" presName="negativeSpace" presStyleCnt="0"/>
      <dgm:spPr/>
    </dgm:pt>
    <dgm:pt modelId="{7101C640-978A-479A-8330-E2AC4A74B412}" type="pres">
      <dgm:prSet presAssocID="{0B0705EE-9B15-4F63-B098-66AFEAF299CB}" presName="childText" presStyleLbl="conFgAcc1" presStyleIdx="0" presStyleCnt="2">
        <dgm:presLayoutVars>
          <dgm:bulletEnabled val="1"/>
        </dgm:presLayoutVars>
      </dgm:prSet>
      <dgm:spPr/>
    </dgm:pt>
    <dgm:pt modelId="{E2B8D09F-27E4-4BF0-8A3A-95DFB6A62212}" type="pres">
      <dgm:prSet presAssocID="{C3AD8A60-69CF-4633-9661-B6A9ED7B4A81}" presName="spaceBetweenRectangles" presStyleCnt="0"/>
      <dgm:spPr/>
    </dgm:pt>
    <dgm:pt modelId="{60DCC357-9775-4B65-8DE6-3D81D29C1EB7}" type="pres">
      <dgm:prSet presAssocID="{AE9028CA-0CE0-48AD-9BCE-BB3A3BD870F9}" presName="parentLin" presStyleCnt="0"/>
      <dgm:spPr/>
    </dgm:pt>
    <dgm:pt modelId="{59FB1D1F-B747-4351-9E07-8C3AAF8AA617}" type="pres">
      <dgm:prSet presAssocID="{AE9028CA-0CE0-48AD-9BCE-BB3A3BD870F9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A4FC4E2-1450-4770-9481-6DD9CFB37181}" type="pres">
      <dgm:prSet presAssocID="{AE9028CA-0CE0-48AD-9BCE-BB3A3BD870F9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97729-1D6A-4583-9427-47184CE62C88}" type="pres">
      <dgm:prSet presAssocID="{AE9028CA-0CE0-48AD-9BCE-BB3A3BD870F9}" presName="negativeSpace" presStyleCnt="0"/>
      <dgm:spPr/>
    </dgm:pt>
    <dgm:pt modelId="{7A7564D9-EC51-4A0D-8A9A-1422E3B4630F}" type="pres">
      <dgm:prSet presAssocID="{AE9028CA-0CE0-48AD-9BCE-BB3A3BD870F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7DDB1AE-BD8E-438A-8519-A336D3E304CC}" type="presOf" srcId="{58F9C8A9-676E-4727-9C97-8B471AA19D88}" destId="{EBC19206-763A-409A-B730-278584E7A427}" srcOrd="0" destOrd="0" presId="urn:microsoft.com/office/officeart/2005/8/layout/list1"/>
    <dgm:cxn modelId="{34B7A57C-5D77-4761-93B9-F503D0435B2F}" srcId="{58F9C8A9-676E-4727-9C97-8B471AA19D88}" destId="{0B0705EE-9B15-4F63-B098-66AFEAF299CB}" srcOrd="0" destOrd="0" parTransId="{E0CF40CC-367E-451E-8127-AED144465F52}" sibTransId="{C3AD8A60-69CF-4633-9661-B6A9ED7B4A81}"/>
    <dgm:cxn modelId="{71060CD9-D82F-4BE1-82EE-EEBB6C2E2C12}" srcId="{58F9C8A9-676E-4727-9C97-8B471AA19D88}" destId="{AE9028CA-0CE0-48AD-9BCE-BB3A3BD870F9}" srcOrd="1" destOrd="0" parTransId="{9B012983-6735-4119-9F6B-CB22A73745CB}" sibTransId="{B4A3CE6C-5CCA-410B-90D5-3A62DDC40D50}"/>
    <dgm:cxn modelId="{70F86333-1BC5-4CB7-9AEC-BDF517045A53}" type="presOf" srcId="{0B0705EE-9B15-4F63-B098-66AFEAF299CB}" destId="{EFC2A742-48D5-4944-A8F8-6948BFFCEEC4}" srcOrd="1" destOrd="0" presId="urn:microsoft.com/office/officeart/2005/8/layout/list1"/>
    <dgm:cxn modelId="{32BB341F-4DAE-4E6F-BE1C-A378B7183F90}" type="presOf" srcId="{AE9028CA-0CE0-48AD-9BCE-BB3A3BD870F9}" destId="{59FB1D1F-B747-4351-9E07-8C3AAF8AA617}" srcOrd="0" destOrd="0" presId="urn:microsoft.com/office/officeart/2005/8/layout/list1"/>
    <dgm:cxn modelId="{ECAFEDB0-FA3B-47AA-BFB0-C74873A38F29}" type="presOf" srcId="{0B0705EE-9B15-4F63-B098-66AFEAF299CB}" destId="{66C44D57-89E4-461B-BCA1-729AE8948106}" srcOrd="0" destOrd="0" presId="urn:microsoft.com/office/officeart/2005/8/layout/list1"/>
    <dgm:cxn modelId="{3AFA4663-EBC8-4F73-B285-E91E934B9EB4}" type="presOf" srcId="{AE9028CA-0CE0-48AD-9BCE-BB3A3BD870F9}" destId="{8A4FC4E2-1450-4770-9481-6DD9CFB37181}" srcOrd="1" destOrd="0" presId="urn:microsoft.com/office/officeart/2005/8/layout/list1"/>
    <dgm:cxn modelId="{C9445A1F-CC16-495E-B11F-758C91C8C087}" type="presParOf" srcId="{EBC19206-763A-409A-B730-278584E7A427}" destId="{E1820D15-06BD-4A83-AF95-636453A7E296}" srcOrd="0" destOrd="0" presId="urn:microsoft.com/office/officeart/2005/8/layout/list1"/>
    <dgm:cxn modelId="{C7556302-F509-4997-8525-269639903E7E}" type="presParOf" srcId="{E1820D15-06BD-4A83-AF95-636453A7E296}" destId="{66C44D57-89E4-461B-BCA1-729AE8948106}" srcOrd="0" destOrd="0" presId="urn:microsoft.com/office/officeart/2005/8/layout/list1"/>
    <dgm:cxn modelId="{C95000EF-2250-461A-BFCA-14366AF2431A}" type="presParOf" srcId="{E1820D15-06BD-4A83-AF95-636453A7E296}" destId="{EFC2A742-48D5-4944-A8F8-6948BFFCEEC4}" srcOrd="1" destOrd="0" presId="urn:microsoft.com/office/officeart/2005/8/layout/list1"/>
    <dgm:cxn modelId="{D8D46CA2-2B24-47A4-A59E-7672E7B9F1EA}" type="presParOf" srcId="{EBC19206-763A-409A-B730-278584E7A427}" destId="{7D6CD1CD-FA4D-4383-B378-F197342EE8A3}" srcOrd="1" destOrd="0" presId="urn:microsoft.com/office/officeart/2005/8/layout/list1"/>
    <dgm:cxn modelId="{C53B21AC-C2AD-498F-9608-EA6EF2DB7B51}" type="presParOf" srcId="{EBC19206-763A-409A-B730-278584E7A427}" destId="{7101C640-978A-479A-8330-E2AC4A74B412}" srcOrd="2" destOrd="0" presId="urn:microsoft.com/office/officeart/2005/8/layout/list1"/>
    <dgm:cxn modelId="{42F58DD9-9760-41DA-857A-A6DF4660BDB1}" type="presParOf" srcId="{EBC19206-763A-409A-B730-278584E7A427}" destId="{E2B8D09F-27E4-4BF0-8A3A-95DFB6A62212}" srcOrd="3" destOrd="0" presId="urn:microsoft.com/office/officeart/2005/8/layout/list1"/>
    <dgm:cxn modelId="{A9570FD3-C5EB-49FE-9903-F34AC6ACABF5}" type="presParOf" srcId="{EBC19206-763A-409A-B730-278584E7A427}" destId="{60DCC357-9775-4B65-8DE6-3D81D29C1EB7}" srcOrd="4" destOrd="0" presId="urn:microsoft.com/office/officeart/2005/8/layout/list1"/>
    <dgm:cxn modelId="{5DA970AE-7A4E-4F02-92D8-21EA36DDF896}" type="presParOf" srcId="{60DCC357-9775-4B65-8DE6-3D81D29C1EB7}" destId="{59FB1D1F-B747-4351-9E07-8C3AAF8AA617}" srcOrd="0" destOrd="0" presId="urn:microsoft.com/office/officeart/2005/8/layout/list1"/>
    <dgm:cxn modelId="{A194B52D-AD94-4B60-AF37-EF15A2DF37CF}" type="presParOf" srcId="{60DCC357-9775-4B65-8DE6-3D81D29C1EB7}" destId="{8A4FC4E2-1450-4770-9481-6DD9CFB37181}" srcOrd="1" destOrd="0" presId="urn:microsoft.com/office/officeart/2005/8/layout/list1"/>
    <dgm:cxn modelId="{214A8F3C-8730-422B-A3E7-273E2C4D7A0A}" type="presParOf" srcId="{EBC19206-763A-409A-B730-278584E7A427}" destId="{6D397729-1D6A-4583-9427-47184CE62C88}" srcOrd="5" destOrd="0" presId="urn:microsoft.com/office/officeart/2005/8/layout/list1"/>
    <dgm:cxn modelId="{B4305560-3958-49DA-BF6A-4B6BDD56A4D2}" type="presParOf" srcId="{EBC19206-763A-409A-B730-278584E7A427}" destId="{7A7564D9-EC51-4A0D-8A9A-1422E3B4630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7FFAC6-8E34-4C6A-9352-83E41B39C83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08E085-F961-4B0C-AA74-885C17C71E12}">
      <dgm:prSet phldrT="[Текст]" custT="1"/>
      <dgm:spPr/>
      <dgm:t>
        <a:bodyPr/>
        <a:lstStyle/>
        <a:p>
          <a:r>
            <a:rPr lang="kk-KZ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Аудандастырудың негізгі белгілері</a:t>
          </a:r>
          <a:r>
            <a: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4128C-4B47-4F78-ABDA-5D9D9AB31179}" type="parTrans" cxnId="{C43E6297-FD1D-4ADE-A0B3-BE8E06265A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55470-CC90-4355-A4E5-1478CD298C8D}" type="sibTrans" cxnId="{C43E6297-FD1D-4ADE-A0B3-BE8E06265A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A14194-F8FB-4ACB-926C-8DD492E9D30A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Физикалық-географиялық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846AD4-A0D8-4ADE-A52E-646F1E9A07B2}" type="parTrans" cxnId="{E8015D5D-3119-4133-893B-A89EEBFCA38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40CBB6-93B7-4D12-9710-8599C59B02E6}" type="sibTrans" cxnId="{E8015D5D-3119-4133-893B-A89EEBFCA38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B80533-BF0D-4969-B991-A2C2370F5FFE}">
      <dgm:prSet phldrT="[Текст]"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Тарихи-мәдени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9BEA6-3455-46AE-B4A2-A1FECCE60322}" type="parTrans" cxnId="{CE60C4B6-B736-4203-B33C-169376073C2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A47942-5812-4D83-81E5-A92C71D6F172}" type="sibTrans" cxnId="{CE60C4B6-B736-4203-B33C-169376073C2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391DA5-9A08-42FA-9BFA-51BDBFD5D96A}">
      <dgm:prSet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Саяси - географиялық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6A0BAD-E666-4C7D-A964-257C79B7A85E}" type="parTrans" cxnId="{E275CD5F-EF3D-4F5C-8F68-91FDD38E918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8126D1-CAF8-42B4-A3A0-FFB079F8E6D8}" type="sibTrans" cxnId="{E275CD5F-EF3D-4F5C-8F68-91FDD38E918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82376-D608-4FA4-BB78-65D72D0CB722}">
      <dgm:prSet/>
      <dgm:spPr/>
      <dgm:t>
        <a:bodyPr/>
        <a:lstStyle/>
        <a:p>
          <a:r>
            <a:rPr lang="kk-KZ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Геосаяси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ACC975-EA5F-42CD-A781-2E7BF6E13748}" type="parTrans" cxnId="{AEA5F47E-EFCF-459F-9D9B-FC63FACF7B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B8017-C5E4-4FE1-A612-ED5FBC4E4E4F}" type="sibTrans" cxnId="{AEA5F47E-EFCF-459F-9D9B-FC63FACF7B2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63DCA5-40A3-4140-9A3B-D80F68CFC60E}" type="pres">
      <dgm:prSet presAssocID="{EA7FFAC6-8E34-4C6A-9352-83E41B39C83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40898F5-6512-4B6A-B2BF-559079654650}" type="pres">
      <dgm:prSet presAssocID="{2B08E085-F961-4B0C-AA74-885C17C71E12}" presName="hierRoot1" presStyleCnt="0"/>
      <dgm:spPr/>
    </dgm:pt>
    <dgm:pt modelId="{1E06FFCC-BBFE-4010-8052-A2EB7F32D475}" type="pres">
      <dgm:prSet presAssocID="{2B08E085-F961-4B0C-AA74-885C17C71E12}" presName="composite" presStyleCnt="0"/>
      <dgm:spPr/>
    </dgm:pt>
    <dgm:pt modelId="{4DB00458-AB29-437C-8E5C-075D01B25BD0}" type="pres">
      <dgm:prSet presAssocID="{2B08E085-F961-4B0C-AA74-885C17C71E12}" presName="background" presStyleLbl="node0" presStyleIdx="0" presStyleCnt="1"/>
      <dgm:spPr/>
    </dgm:pt>
    <dgm:pt modelId="{E1CAAED8-2A0D-48FD-88C6-89140D50BFA3}" type="pres">
      <dgm:prSet presAssocID="{2B08E085-F961-4B0C-AA74-885C17C71E12}" presName="text" presStyleLbl="fgAcc0" presStyleIdx="0" presStyleCnt="1" custScaleX="325360" custLinFactNeighborX="2113" custLinFactNeighborY="29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4FD3F4-B353-41BC-9ACC-A914BE534365}" type="pres">
      <dgm:prSet presAssocID="{2B08E085-F961-4B0C-AA74-885C17C71E12}" presName="hierChild2" presStyleCnt="0"/>
      <dgm:spPr/>
    </dgm:pt>
    <dgm:pt modelId="{A30351F4-B6DD-46BD-AB7B-4A5D57255C06}" type="pres">
      <dgm:prSet presAssocID="{6D846AD4-A0D8-4ADE-A52E-646F1E9A07B2}" presName="Name10" presStyleLbl="parChTrans1D2" presStyleIdx="0" presStyleCnt="4"/>
      <dgm:spPr/>
      <dgm:t>
        <a:bodyPr/>
        <a:lstStyle/>
        <a:p>
          <a:endParaRPr lang="ru-RU"/>
        </a:p>
      </dgm:t>
    </dgm:pt>
    <dgm:pt modelId="{FA19D035-48A9-45FB-BF63-7DAE58FE9DE8}" type="pres">
      <dgm:prSet presAssocID="{2CA14194-F8FB-4ACB-926C-8DD492E9D30A}" presName="hierRoot2" presStyleCnt="0"/>
      <dgm:spPr/>
    </dgm:pt>
    <dgm:pt modelId="{C60A0DC1-E013-4EE7-B402-9ACB9849A2C2}" type="pres">
      <dgm:prSet presAssocID="{2CA14194-F8FB-4ACB-926C-8DD492E9D30A}" presName="composite2" presStyleCnt="0"/>
      <dgm:spPr/>
    </dgm:pt>
    <dgm:pt modelId="{3652C62E-4620-4A17-884B-3D83437ABC9D}" type="pres">
      <dgm:prSet presAssocID="{2CA14194-F8FB-4ACB-926C-8DD492E9D30A}" presName="background2" presStyleLbl="node2" presStyleIdx="0" presStyleCnt="4"/>
      <dgm:spPr/>
    </dgm:pt>
    <dgm:pt modelId="{B70E52C8-B329-47DD-B76D-5DFC21B7DBB5}" type="pres">
      <dgm:prSet presAssocID="{2CA14194-F8FB-4ACB-926C-8DD492E9D30A}" presName="text2" presStyleLbl="fgAcc2" presStyleIdx="0" presStyleCnt="4" custLinFactNeighborX="-20374" custLinFactNeighborY="19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743CA7-7038-41BD-93A2-298B3D609AFF}" type="pres">
      <dgm:prSet presAssocID="{2CA14194-F8FB-4ACB-926C-8DD492E9D30A}" presName="hierChild3" presStyleCnt="0"/>
      <dgm:spPr/>
    </dgm:pt>
    <dgm:pt modelId="{B270F3F2-5389-432A-853D-F9C677A9C890}" type="pres">
      <dgm:prSet presAssocID="{61A9BEA6-3455-46AE-B4A2-A1FECCE60322}" presName="Name10" presStyleLbl="parChTrans1D2" presStyleIdx="1" presStyleCnt="4"/>
      <dgm:spPr/>
      <dgm:t>
        <a:bodyPr/>
        <a:lstStyle/>
        <a:p>
          <a:endParaRPr lang="ru-RU"/>
        </a:p>
      </dgm:t>
    </dgm:pt>
    <dgm:pt modelId="{C0D3EB8C-9DC4-4D11-BB1F-6AFB006AEC3D}" type="pres">
      <dgm:prSet presAssocID="{92B80533-BF0D-4969-B991-A2C2370F5FFE}" presName="hierRoot2" presStyleCnt="0"/>
      <dgm:spPr/>
    </dgm:pt>
    <dgm:pt modelId="{01E1A2B0-C8F4-4AE7-8285-896D4428823D}" type="pres">
      <dgm:prSet presAssocID="{92B80533-BF0D-4969-B991-A2C2370F5FFE}" presName="composite2" presStyleCnt="0"/>
      <dgm:spPr/>
    </dgm:pt>
    <dgm:pt modelId="{BBC781FD-941E-485B-BA7E-FB892512824F}" type="pres">
      <dgm:prSet presAssocID="{92B80533-BF0D-4969-B991-A2C2370F5FFE}" presName="background2" presStyleLbl="node2" presStyleIdx="1" presStyleCnt="4"/>
      <dgm:spPr/>
    </dgm:pt>
    <dgm:pt modelId="{CCA0714B-63EE-4DA8-82AE-2A4E0F38DF51}" type="pres">
      <dgm:prSet presAssocID="{92B80533-BF0D-4969-B991-A2C2370F5FFE}" presName="text2" presStyleLbl="fgAcc2" presStyleIdx="1" presStyleCnt="4" custLinFactNeighborX="-80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EBBE96-3C79-4039-9B4F-8B5637755564}" type="pres">
      <dgm:prSet presAssocID="{92B80533-BF0D-4969-B991-A2C2370F5FFE}" presName="hierChild3" presStyleCnt="0"/>
      <dgm:spPr/>
    </dgm:pt>
    <dgm:pt modelId="{3E37CC89-A055-4084-B05D-3F2E5B9DB2B8}" type="pres">
      <dgm:prSet presAssocID="{CA6A0BAD-E666-4C7D-A964-257C79B7A85E}" presName="Name10" presStyleLbl="parChTrans1D2" presStyleIdx="2" presStyleCnt="4"/>
      <dgm:spPr/>
      <dgm:t>
        <a:bodyPr/>
        <a:lstStyle/>
        <a:p>
          <a:endParaRPr lang="ru-RU"/>
        </a:p>
      </dgm:t>
    </dgm:pt>
    <dgm:pt modelId="{4069BEE3-4A1C-4C3D-8CBB-E3C7BA6CF4D1}" type="pres">
      <dgm:prSet presAssocID="{87391DA5-9A08-42FA-9BFA-51BDBFD5D96A}" presName="hierRoot2" presStyleCnt="0"/>
      <dgm:spPr/>
    </dgm:pt>
    <dgm:pt modelId="{62800A87-82E9-45E3-9D24-1529178D2AFA}" type="pres">
      <dgm:prSet presAssocID="{87391DA5-9A08-42FA-9BFA-51BDBFD5D96A}" presName="composite2" presStyleCnt="0"/>
      <dgm:spPr/>
    </dgm:pt>
    <dgm:pt modelId="{8B0211DF-7099-49EB-A5F8-571BC7A7A418}" type="pres">
      <dgm:prSet presAssocID="{87391DA5-9A08-42FA-9BFA-51BDBFD5D96A}" presName="background2" presStyleLbl="node2" presStyleIdx="2" presStyleCnt="4"/>
      <dgm:spPr/>
    </dgm:pt>
    <dgm:pt modelId="{69D655B6-4F15-461F-B817-02C6F7D9502D}" type="pres">
      <dgm:prSet presAssocID="{87391DA5-9A08-42FA-9BFA-51BDBFD5D96A}" presName="text2" presStyleLbl="fgAcc2" presStyleIdx="2" presStyleCnt="4" custLinFactNeighborX="84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F2C49F-E6D5-470D-B129-D8B7A04369B9}" type="pres">
      <dgm:prSet presAssocID="{87391DA5-9A08-42FA-9BFA-51BDBFD5D96A}" presName="hierChild3" presStyleCnt="0"/>
      <dgm:spPr/>
    </dgm:pt>
    <dgm:pt modelId="{63E8E852-F721-489F-BB1F-87A16D5D6A3F}" type="pres">
      <dgm:prSet presAssocID="{C6ACC975-EA5F-42CD-A781-2E7BF6E13748}" presName="Name10" presStyleLbl="parChTrans1D2" presStyleIdx="3" presStyleCnt="4"/>
      <dgm:spPr/>
      <dgm:t>
        <a:bodyPr/>
        <a:lstStyle/>
        <a:p>
          <a:endParaRPr lang="ru-RU"/>
        </a:p>
      </dgm:t>
    </dgm:pt>
    <dgm:pt modelId="{13639B76-D53A-4098-B655-5350E9C1D0DD}" type="pres">
      <dgm:prSet presAssocID="{41B82376-D608-4FA4-BB78-65D72D0CB722}" presName="hierRoot2" presStyleCnt="0"/>
      <dgm:spPr/>
    </dgm:pt>
    <dgm:pt modelId="{A1EC0EF7-F4A2-4C3B-9B47-96EF0F78B7E1}" type="pres">
      <dgm:prSet presAssocID="{41B82376-D608-4FA4-BB78-65D72D0CB722}" presName="composite2" presStyleCnt="0"/>
      <dgm:spPr/>
    </dgm:pt>
    <dgm:pt modelId="{4E9EB17A-D8E5-4A87-9862-E16D990F1503}" type="pres">
      <dgm:prSet presAssocID="{41B82376-D608-4FA4-BB78-65D72D0CB722}" presName="background2" presStyleLbl="node2" presStyleIdx="3" presStyleCnt="4"/>
      <dgm:spPr/>
    </dgm:pt>
    <dgm:pt modelId="{C9BB42A6-A863-4E4F-85BB-DDBEA20C8169}" type="pres">
      <dgm:prSet presAssocID="{41B82376-D608-4FA4-BB78-65D72D0CB722}" presName="text2" presStyleLbl="fgAcc2" presStyleIdx="3" presStyleCnt="4" custLinFactNeighborX="22242" custLinFactNeighborY="-19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6EFA66-F809-46A2-AB77-117CE8101EA4}" type="pres">
      <dgm:prSet presAssocID="{41B82376-D608-4FA4-BB78-65D72D0CB722}" presName="hierChild3" presStyleCnt="0"/>
      <dgm:spPr/>
    </dgm:pt>
  </dgm:ptLst>
  <dgm:cxnLst>
    <dgm:cxn modelId="{6196766F-EEAA-4AB3-BF89-5B7A6D055FBC}" type="presOf" srcId="{6D846AD4-A0D8-4ADE-A52E-646F1E9A07B2}" destId="{A30351F4-B6DD-46BD-AB7B-4A5D57255C06}" srcOrd="0" destOrd="0" presId="urn:microsoft.com/office/officeart/2005/8/layout/hierarchy1"/>
    <dgm:cxn modelId="{0F0F4DAD-50BC-4E6F-9F03-443F6C74E5AD}" type="presOf" srcId="{87391DA5-9A08-42FA-9BFA-51BDBFD5D96A}" destId="{69D655B6-4F15-461F-B817-02C6F7D9502D}" srcOrd="0" destOrd="0" presId="urn:microsoft.com/office/officeart/2005/8/layout/hierarchy1"/>
    <dgm:cxn modelId="{8E82B523-4526-4B1A-B875-10D1FED726B9}" type="presOf" srcId="{CA6A0BAD-E666-4C7D-A964-257C79B7A85E}" destId="{3E37CC89-A055-4084-B05D-3F2E5B9DB2B8}" srcOrd="0" destOrd="0" presId="urn:microsoft.com/office/officeart/2005/8/layout/hierarchy1"/>
    <dgm:cxn modelId="{003FEADB-9BD7-4005-9924-DC1B5A956D88}" type="presOf" srcId="{2CA14194-F8FB-4ACB-926C-8DD492E9D30A}" destId="{B70E52C8-B329-47DD-B76D-5DFC21B7DBB5}" srcOrd="0" destOrd="0" presId="urn:microsoft.com/office/officeart/2005/8/layout/hierarchy1"/>
    <dgm:cxn modelId="{B96CE58A-A787-408F-81F9-CE954FFA5F0D}" type="presOf" srcId="{61A9BEA6-3455-46AE-B4A2-A1FECCE60322}" destId="{B270F3F2-5389-432A-853D-F9C677A9C890}" srcOrd="0" destOrd="0" presId="urn:microsoft.com/office/officeart/2005/8/layout/hierarchy1"/>
    <dgm:cxn modelId="{C43E6297-FD1D-4ADE-A0B3-BE8E06265AA4}" srcId="{EA7FFAC6-8E34-4C6A-9352-83E41B39C83E}" destId="{2B08E085-F961-4B0C-AA74-885C17C71E12}" srcOrd="0" destOrd="0" parTransId="{62C4128C-4B47-4F78-ABDA-5D9D9AB31179}" sibTransId="{16355470-CC90-4355-A4E5-1478CD298C8D}"/>
    <dgm:cxn modelId="{C7AE6A5B-262D-4BB2-8CC6-6484A7BBAE2B}" type="presOf" srcId="{EA7FFAC6-8E34-4C6A-9352-83E41B39C83E}" destId="{CB63DCA5-40A3-4140-9A3B-D80F68CFC60E}" srcOrd="0" destOrd="0" presId="urn:microsoft.com/office/officeart/2005/8/layout/hierarchy1"/>
    <dgm:cxn modelId="{D7F66F20-5C40-4FD0-8001-3A622E6B82A2}" type="presOf" srcId="{92B80533-BF0D-4969-B991-A2C2370F5FFE}" destId="{CCA0714B-63EE-4DA8-82AE-2A4E0F38DF51}" srcOrd="0" destOrd="0" presId="urn:microsoft.com/office/officeart/2005/8/layout/hierarchy1"/>
    <dgm:cxn modelId="{575713EA-5FA5-4E5F-8484-AAE400E15300}" type="presOf" srcId="{41B82376-D608-4FA4-BB78-65D72D0CB722}" destId="{C9BB42A6-A863-4E4F-85BB-DDBEA20C8169}" srcOrd="0" destOrd="0" presId="urn:microsoft.com/office/officeart/2005/8/layout/hierarchy1"/>
    <dgm:cxn modelId="{546318D8-DCBA-4A1D-BE1C-458A9FF672B1}" type="presOf" srcId="{2B08E085-F961-4B0C-AA74-885C17C71E12}" destId="{E1CAAED8-2A0D-48FD-88C6-89140D50BFA3}" srcOrd="0" destOrd="0" presId="urn:microsoft.com/office/officeart/2005/8/layout/hierarchy1"/>
    <dgm:cxn modelId="{E275CD5F-EF3D-4F5C-8F68-91FDD38E9189}" srcId="{2B08E085-F961-4B0C-AA74-885C17C71E12}" destId="{87391DA5-9A08-42FA-9BFA-51BDBFD5D96A}" srcOrd="2" destOrd="0" parTransId="{CA6A0BAD-E666-4C7D-A964-257C79B7A85E}" sibTransId="{8A8126D1-CAF8-42B4-A3A0-FFB079F8E6D8}"/>
    <dgm:cxn modelId="{AEA5F47E-EFCF-459F-9D9B-FC63FACF7B27}" srcId="{2B08E085-F961-4B0C-AA74-885C17C71E12}" destId="{41B82376-D608-4FA4-BB78-65D72D0CB722}" srcOrd="3" destOrd="0" parTransId="{C6ACC975-EA5F-42CD-A781-2E7BF6E13748}" sibTransId="{B22B8017-C5E4-4FE1-A612-ED5FBC4E4E4F}"/>
    <dgm:cxn modelId="{B8CB6ED9-4E20-4C65-95B1-040247711D14}" type="presOf" srcId="{C6ACC975-EA5F-42CD-A781-2E7BF6E13748}" destId="{63E8E852-F721-489F-BB1F-87A16D5D6A3F}" srcOrd="0" destOrd="0" presId="urn:microsoft.com/office/officeart/2005/8/layout/hierarchy1"/>
    <dgm:cxn modelId="{CE60C4B6-B736-4203-B33C-169376073C20}" srcId="{2B08E085-F961-4B0C-AA74-885C17C71E12}" destId="{92B80533-BF0D-4969-B991-A2C2370F5FFE}" srcOrd="1" destOrd="0" parTransId="{61A9BEA6-3455-46AE-B4A2-A1FECCE60322}" sibTransId="{3BA47942-5812-4D83-81E5-A92C71D6F172}"/>
    <dgm:cxn modelId="{E8015D5D-3119-4133-893B-A89EEBFCA381}" srcId="{2B08E085-F961-4B0C-AA74-885C17C71E12}" destId="{2CA14194-F8FB-4ACB-926C-8DD492E9D30A}" srcOrd="0" destOrd="0" parTransId="{6D846AD4-A0D8-4ADE-A52E-646F1E9A07B2}" sibTransId="{4140CBB6-93B7-4D12-9710-8599C59B02E6}"/>
    <dgm:cxn modelId="{650744F0-D56A-4C27-BFAC-FFE18C85A1DF}" type="presParOf" srcId="{CB63DCA5-40A3-4140-9A3B-D80F68CFC60E}" destId="{640898F5-6512-4B6A-B2BF-559079654650}" srcOrd="0" destOrd="0" presId="urn:microsoft.com/office/officeart/2005/8/layout/hierarchy1"/>
    <dgm:cxn modelId="{F80E5D5C-52CD-4FAA-B65E-6189AD9BC75F}" type="presParOf" srcId="{640898F5-6512-4B6A-B2BF-559079654650}" destId="{1E06FFCC-BBFE-4010-8052-A2EB7F32D475}" srcOrd="0" destOrd="0" presId="urn:microsoft.com/office/officeart/2005/8/layout/hierarchy1"/>
    <dgm:cxn modelId="{EA6043B4-238A-4E02-A5FF-456C03CDA590}" type="presParOf" srcId="{1E06FFCC-BBFE-4010-8052-A2EB7F32D475}" destId="{4DB00458-AB29-437C-8E5C-075D01B25BD0}" srcOrd="0" destOrd="0" presId="urn:microsoft.com/office/officeart/2005/8/layout/hierarchy1"/>
    <dgm:cxn modelId="{B225B9B6-EFD4-4B2F-9DD1-239F9660AC5C}" type="presParOf" srcId="{1E06FFCC-BBFE-4010-8052-A2EB7F32D475}" destId="{E1CAAED8-2A0D-48FD-88C6-89140D50BFA3}" srcOrd="1" destOrd="0" presId="urn:microsoft.com/office/officeart/2005/8/layout/hierarchy1"/>
    <dgm:cxn modelId="{2B215D47-A32C-472E-AD8C-A77F08E99EED}" type="presParOf" srcId="{640898F5-6512-4B6A-B2BF-559079654650}" destId="{1F4FD3F4-B353-41BC-9ACC-A914BE534365}" srcOrd="1" destOrd="0" presId="urn:microsoft.com/office/officeart/2005/8/layout/hierarchy1"/>
    <dgm:cxn modelId="{C84006CA-7525-4C25-8850-76A044806B9F}" type="presParOf" srcId="{1F4FD3F4-B353-41BC-9ACC-A914BE534365}" destId="{A30351F4-B6DD-46BD-AB7B-4A5D57255C06}" srcOrd="0" destOrd="0" presId="urn:microsoft.com/office/officeart/2005/8/layout/hierarchy1"/>
    <dgm:cxn modelId="{4D00D87B-17AB-402B-8902-6F3255DB8907}" type="presParOf" srcId="{1F4FD3F4-B353-41BC-9ACC-A914BE534365}" destId="{FA19D035-48A9-45FB-BF63-7DAE58FE9DE8}" srcOrd="1" destOrd="0" presId="urn:microsoft.com/office/officeart/2005/8/layout/hierarchy1"/>
    <dgm:cxn modelId="{3211A19A-5863-419B-A684-8E09D50812A2}" type="presParOf" srcId="{FA19D035-48A9-45FB-BF63-7DAE58FE9DE8}" destId="{C60A0DC1-E013-4EE7-B402-9ACB9849A2C2}" srcOrd="0" destOrd="0" presId="urn:microsoft.com/office/officeart/2005/8/layout/hierarchy1"/>
    <dgm:cxn modelId="{2053006D-BBD0-42E1-BBE2-342D4B2C86CF}" type="presParOf" srcId="{C60A0DC1-E013-4EE7-B402-9ACB9849A2C2}" destId="{3652C62E-4620-4A17-884B-3D83437ABC9D}" srcOrd="0" destOrd="0" presId="urn:microsoft.com/office/officeart/2005/8/layout/hierarchy1"/>
    <dgm:cxn modelId="{EB51C461-2E1F-4A83-A8BE-55F948E2740C}" type="presParOf" srcId="{C60A0DC1-E013-4EE7-B402-9ACB9849A2C2}" destId="{B70E52C8-B329-47DD-B76D-5DFC21B7DBB5}" srcOrd="1" destOrd="0" presId="urn:microsoft.com/office/officeart/2005/8/layout/hierarchy1"/>
    <dgm:cxn modelId="{53729ADC-6975-4CEA-8743-C6BEA33AB370}" type="presParOf" srcId="{FA19D035-48A9-45FB-BF63-7DAE58FE9DE8}" destId="{A2743CA7-7038-41BD-93A2-298B3D609AFF}" srcOrd="1" destOrd="0" presId="urn:microsoft.com/office/officeart/2005/8/layout/hierarchy1"/>
    <dgm:cxn modelId="{741672DA-4C2A-4911-9751-784A578C4230}" type="presParOf" srcId="{1F4FD3F4-B353-41BC-9ACC-A914BE534365}" destId="{B270F3F2-5389-432A-853D-F9C677A9C890}" srcOrd="2" destOrd="0" presId="urn:microsoft.com/office/officeart/2005/8/layout/hierarchy1"/>
    <dgm:cxn modelId="{1B629052-1484-4500-BC95-CC4C43F17260}" type="presParOf" srcId="{1F4FD3F4-B353-41BC-9ACC-A914BE534365}" destId="{C0D3EB8C-9DC4-4D11-BB1F-6AFB006AEC3D}" srcOrd="3" destOrd="0" presId="urn:microsoft.com/office/officeart/2005/8/layout/hierarchy1"/>
    <dgm:cxn modelId="{C56B5FD3-E27F-40BF-A948-2C2780A2E2AE}" type="presParOf" srcId="{C0D3EB8C-9DC4-4D11-BB1F-6AFB006AEC3D}" destId="{01E1A2B0-C8F4-4AE7-8285-896D4428823D}" srcOrd="0" destOrd="0" presId="urn:microsoft.com/office/officeart/2005/8/layout/hierarchy1"/>
    <dgm:cxn modelId="{D5297F42-6EB3-4B39-83C5-67A35890B8EC}" type="presParOf" srcId="{01E1A2B0-C8F4-4AE7-8285-896D4428823D}" destId="{BBC781FD-941E-485B-BA7E-FB892512824F}" srcOrd="0" destOrd="0" presId="urn:microsoft.com/office/officeart/2005/8/layout/hierarchy1"/>
    <dgm:cxn modelId="{02870D7A-137D-49AD-9C10-C1ACF18B0E06}" type="presParOf" srcId="{01E1A2B0-C8F4-4AE7-8285-896D4428823D}" destId="{CCA0714B-63EE-4DA8-82AE-2A4E0F38DF51}" srcOrd="1" destOrd="0" presId="urn:microsoft.com/office/officeart/2005/8/layout/hierarchy1"/>
    <dgm:cxn modelId="{FB091B09-F82B-49CF-8622-C3D8706DA9F4}" type="presParOf" srcId="{C0D3EB8C-9DC4-4D11-BB1F-6AFB006AEC3D}" destId="{44EBBE96-3C79-4039-9B4F-8B5637755564}" srcOrd="1" destOrd="0" presId="urn:microsoft.com/office/officeart/2005/8/layout/hierarchy1"/>
    <dgm:cxn modelId="{9053B2A3-A091-4F31-99CA-6F5ADBD427CC}" type="presParOf" srcId="{1F4FD3F4-B353-41BC-9ACC-A914BE534365}" destId="{3E37CC89-A055-4084-B05D-3F2E5B9DB2B8}" srcOrd="4" destOrd="0" presId="urn:microsoft.com/office/officeart/2005/8/layout/hierarchy1"/>
    <dgm:cxn modelId="{2F7820CF-4902-4DAF-9240-14E257672BBC}" type="presParOf" srcId="{1F4FD3F4-B353-41BC-9ACC-A914BE534365}" destId="{4069BEE3-4A1C-4C3D-8CBB-E3C7BA6CF4D1}" srcOrd="5" destOrd="0" presId="urn:microsoft.com/office/officeart/2005/8/layout/hierarchy1"/>
    <dgm:cxn modelId="{853B5EAB-F249-4598-BE54-0BACE9D720C3}" type="presParOf" srcId="{4069BEE3-4A1C-4C3D-8CBB-E3C7BA6CF4D1}" destId="{62800A87-82E9-45E3-9D24-1529178D2AFA}" srcOrd="0" destOrd="0" presId="urn:microsoft.com/office/officeart/2005/8/layout/hierarchy1"/>
    <dgm:cxn modelId="{006B7CFE-0767-4686-82EE-63D20D6151C4}" type="presParOf" srcId="{62800A87-82E9-45E3-9D24-1529178D2AFA}" destId="{8B0211DF-7099-49EB-A5F8-571BC7A7A418}" srcOrd="0" destOrd="0" presId="urn:microsoft.com/office/officeart/2005/8/layout/hierarchy1"/>
    <dgm:cxn modelId="{52F260FD-4626-471C-97E5-701132FFB52E}" type="presParOf" srcId="{62800A87-82E9-45E3-9D24-1529178D2AFA}" destId="{69D655B6-4F15-461F-B817-02C6F7D9502D}" srcOrd="1" destOrd="0" presId="urn:microsoft.com/office/officeart/2005/8/layout/hierarchy1"/>
    <dgm:cxn modelId="{75F42E49-126B-41FD-A6F3-7615FF059976}" type="presParOf" srcId="{4069BEE3-4A1C-4C3D-8CBB-E3C7BA6CF4D1}" destId="{9DF2C49F-E6D5-470D-B129-D8B7A04369B9}" srcOrd="1" destOrd="0" presId="urn:microsoft.com/office/officeart/2005/8/layout/hierarchy1"/>
    <dgm:cxn modelId="{1E6FB42A-4183-49C1-A14B-0D44AF343FD9}" type="presParOf" srcId="{1F4FD3F4-B353-41BC-9ACC-A914BE534365}" destId="{63E8E852-F721-489F-BB1F-87A16D5D6A3F}" srcOrd="6" destOrd="0" presId="urn:microsoft.com/office/officeart/2005/8/layout/hierarchy1"/>
    <dgm:cxn modelId="{7819576C-2B06-4D44-8E7E-06879C8FC847}" type="presParOf" srcId="{1F4FD3F4-B353-41BC-9ACC-A914BE534365}" destId="{13639B76-D53A-4098-B655-5350E9C1D0DD}" srcOrd="7" destOrd="0" presId="urn:microsoft.com/office/officeart/2005/8/layout/hierarchy1"/>
    <dgm:cxn modelId="{4BECF936-7C2D-487F-9DE1-87A94AE46749}" type="presParOf" srcId="{13639B76-D53A-4098-B655-5350E9C1D0DD}" destId="{A1EC0EF7-F4A2-4C3B-9B47-96EF0F78B7E1}" srcOrd="0" destOrd="0" presId="urn:microsoft.com/office/officeart/2005/8/layout/hierarchy1"/>
    <dgm:cxn modelId="{21763555-8416-4458-BE80-14C5BF4A3B69}" type="presParOf" srcId="{A1EC0EF7-F4A2-4C3B-9B47-96EF0F78B7E1}" destId="{4E9EB17A-D8E5-4A87-9862-E16D990F1503}" srcOrd="0" destOrd="0" presId="urn:microsoft.com/office/officeart/2005/8/layout/hierarchy1"/>
    <dgm:cxn modelId="{C50F6E11-7BE6-4AF3-AA0D-23DBE84B7B76}" type="presParOf" srcId="{A1EC0EF7-F4A2-4C3B-9B47-96EF0F78B7E1}" destId="{C9BB42A6-A863-4E4F-85BB-DDBEA20C8169}" srcOrd="1" destOrd="0" presId="urn:microsoft.com/office/officeart/2005/8/layout/hierarchy1"/>
    <dgm:cxn modelId="{C082BA24-C4EE-4F89-B2BA-C1C087589AFA}" type="presParOf" srcId="{13639B76-D53A-4098-B655-5350E9C1D0DD}" destId="{096EFA66-F809-46A2-AB77-117CE8101EA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E0D191-DD8A-4F87-9249-B8F48566BC5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2F7989-E555-4AC6-9188-ED4A66C649E6}">
      <dgm:prSet phldrT="[Текст]" custT="1"/>
      <dgm:spPr/>
      <dgm:t>
        <a:bodyPr/>
        <a:lstStyle/>
        <a:p>
          <a:r>
            <a:rPr lang="kk-KZ" sz="2800" b="1" i="0" noProof="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Физикалық-географиялық аудандастыру</a:t>
          </a:r>
          <a:endParaRPr lang="kk-KZ" sz="2800" b="1" noProof="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49A3B0-DDB8-42B7-BF0C-3B8EED71EC75}" type="parTrans" cxnId="{FAFBAA5C-2913-419A-A688-636A0722E618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0BDA0-E52E-496B-BB1E-CB044A95920A}" type="sibTrans" cxnId="{FAFBAA5C-2913-419A-A688-636A0722E618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DEC49D-A092-4B9D-902A-BCDC62257C59}">
      <dgm:prSet phldrT="[Текст]" custT="1"/>
      <dgm:spPr/>
      <dgm:t>
        <a:bodyPr/>
        <a:lstStyle/>
        <a:p>
          <a:r>
            <a:rPr lang="kk-KZ" sz="2400" b="1" i="0" noProof="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Ішкі  біртұтастық пен табиғаттың өзіндік жеке ерекшеліктеріне ие табиғи аймақтар жүйесін анықтау мен зерттеуге негізделген жер бетін аумақтық бөлу жүйесі.</a:t>
          </a:r>
          <a:endParaRPr lang="kk-KZ" sz="2400" b="1" noProof="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7751C-B830-45F2-8C85-088B3291E97C}" type="parTrans" cxnId="{561A884D-41B7-43A7-AD17-FC13E4EDAAF6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37B456-1677-450E-AEB1-CC5F20C363BC}" type="sibTrans" cxnId="{561A884D-41B7-43A7-AD17-FC13E4EDAAF6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235F7-5654-4722-8B1A-8D14E40BC220}">
      <dgm:prSet custT="1"/>
      <dgm:spPr/>
      <dgm:t>
        <a:bodyPr/>
        <a:lstStyle/>
        <a:p>
          <a:r>
            <a:rPr lang="kk-KZ" sz="1600" b="0" i="0" noProof="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Аудандастыру аймақтық            (белдеулер, аймақтар мен кіші аймақтар)</a:t>
          </a:r>
          <a:endParaRPr lang="kk-KZ" sz="1600" noProof="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6DD0E-45A6-4D87-B72F-6284552E6438}" type="parTrans" cxnId="{FE51A4CB-860D-41AF-A695-A08B32B26895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ACE82-999A-40A1-8A26-CB3D00F9956B}" type="sibTrans" cxnId="{FE51A4CB-860D-41AF-A695-A08B32B26895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142DE4-3714-42EE-95CB-85D91AF8D34A}">
      <dgm:prSet custT="1"/>
      <dgm:spPr/>
      <dgm:t>
        <a:bodyPr/>
        <a:lstStyle/>
        <a:p>
          <a:r>
            <a:rPr lang="kk-KZ" sz="1600" b="1" i="0" noProof="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Азоналды  </a:t>
          </a:r>
        </a:p>
        <a:p>
          <a:r>
            <a:rPr lang="kk-KZ" sz="1600" b="0" i="0" noProof="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(физикалық-географиялық елдер, облыстар, провинциялар, аудандар, шатқалдар, фациялар)</a:t>
          </a:r>
          <a:endParaRPr lang="kk-KZ" sz="1600" noProof="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D3B6E6-97F9-4538-A2F6-E43AD700976F}" type="parTrans" cxnId="{D2F09A93-313C-4429-86A3-07E09F485627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67A579-5440-440A-81DE-A69A8511B813}" type="sibTrans" cxnId="{D2F09A93-313C-4429-86A3-07E09F485627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4EB21B-4B70-47E3-A105-47AF4AC9497E}">
      <dgm:prSet custT="1"/>
      <dgm:spPr/>
      <dgm:t>
        <a:bodyPr/>
        <a:lstStyle/>
        <a:p>
          <a:r>
            <a:rPr lang="kk-KZ" sz="1600" b="1" i="0" noProof="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Салалық  </a:t>
          </a:r>
        </a:p>
        <a:p>
          <a:r>
            <a:rPr lang="kk-KZ" sz="1600" b="0" i="0" noProof="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(жер бедері, климат, топырақ, т.б. бойынша)</a:t>
          </a:r>
          <a:endParaRPr lang="kk-KZ" sz="1600" b="0" noProof="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63FD01-EEFF-4DA8-B130-DE249FB1F6C6}" type="parTrans" cxnId="{19441065-3D8E-4D57-937D-849D8A3A1868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04E35-F4B3-4ED4-BC32-597C87FF33BD}" type="sibTrans" cxnId="{19441065-3D8E-4D57-937D-849D8A3A1868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3F2E16-5FE6-48F8-9913-8EFB6A2510BB}">
      <dgm:prSet custT="1"/>
      <dgm:spPr/>
      <dgm:t>
        <a:bodyPr/>
        <a:lstStyle/>
        <a:p>
          <a:r>
            <a:rPr lang="kk-KZ" sz="1600" b="1" i="0" noProof="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Кешенд</a:t>
          </a:r>
          <a:r>
            <a:rPr lang="ru-RU" sz="1600" b="1" i="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 </a:t>
          </a:r>
          <a:endParaRPr lang="ru-RU" sz="16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627645-0F06-4903-84B2-5B2AA4561E60}" type="parTrans" cxnId="{95FEEE2B-92C1-478F-95B2-11817F18B6E2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3ADCD-A2D7-48CF-BA2D-A3F643C1B8FA}" type="sibTrans" cxnId="{95FEEE2B-92C1-478F-95B2-11817F18B6E2}">
      <dgm:prSet/>
      <dgm:spPr/>
      <dgm:t>
        <a:bodyPr/>
        <a:lstStyle/>
        <a:p>
          <a:endParaRPr lang="ru-RU" sz="160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B2203C-4E9D-4578-B5A7-E931595A3A1B}" type="pres">
      <dgm:prSet presAssocID="{A6E0D191-DD8A-4F87-9249-B8F48566BC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0483BC8-949A-47C2-9878-7AFB7C015A31}" type="pres">
      <dgm:prSet presAssocID="{A62F7989-E555-4AC6-9188-ED4A66C649E6}" presName="hierRoot1" presStyleCnt="0"/>
      <dgm:spPr/>
    </dgm:pt>
    <dgm:pt modelId="{1284D30B-0770-4BD3-ABD9-8AEF624D7CD4}" type="pres">
      <dgm:prSet presAssocID="{A62F7989-E555-4AC6-9188-ED4A66C649E6}" presName="composite" presStyleCnt="0"/>
      <dgm:spPr/>
    </dgm:pt>
    <dgm:pt modelId="{F557DCE2-86E1-481F-A18C-24DEC92D56B7}" type="pres">
      <dgm:prSet presAssocID="{A62F7989-E555-4AC6-9188-ED4A66C649E6}" presName="background" presStyleLbl="node0" presStyleIdx="0" presStyleCnt="1"/>
      <dgm:spPr/>
    </dgm:pt>
    <dgm:pt modelId="{7EF707E3-DCA3-49D9-A9F1-6B52FD31B39F}" type="pres">
      <dgm:prSet presAssocID="{A62F7989-E555-4AC6-9188-ED4A66C649E6}" presName="text" presStyleLbl="fgAcc0" presStyleIdx="0" presStyleCnt="1" custScaleX="435421" custScaleY="106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776104-D4BF-41B2-BCFD-7B9ADE543402}" type="pres">
      <dgm:prSet presAssocID="{A62F7989-E555-4AC6-9188-ED4A66C649E6}" presName="hierChild2" presStyleCnt="0"/>
      <dgm:spPr/>
    </dgm:pt>
    <dgm:pt modelId="{93BD07B5-6809-4884-B602-F5D23554EAC2}" type="pres">
      <dgm:prSet presAssocID="{FEF7751C-B830-45F2-8C85-088B3291E97C}" presName="Name10" presStyleLbl="parChTrans1D2" presStyleIdx="0" presStyleCnt="1"/>
      <dgm:spPr/>
      <dgm:t>
        <a:bodyPr/>
        <a:lstStyle/>
        <a:p>
          <a:endParaRPr lang="ru-RU"/>
        </a:p>
      </dgm:t>
    </dgm:pt>
    <dgm:pt modelId="{01D3B109-D4D4-45F4-AEE1-A0D68B11081C}" type="pres">
      <dgm:prSet presAssocID="{A5DEC49D-A092-4B9D-902A-BCDC62257C59}" presName="hierRoot2" presStyleCnt="0"/>
      <dgm:spPr/>
    </dgm:pt>
    <dgm:pt modelId="{F0541F70-2278-4AB6-9582-09B551374178}" type="pres">
      <dgm:prSet presAssocID="{A5DEC49D-A092-4B9D-902A-BCDC62257C59}" presName="composite2" presStyleCnt="0"/>
      <dgm:spPr/>
    </dgm:pt>
    <dgm:pt modelId="{A4FE7723-C118-4F8B-A5ED-E8A0528F8BE0}" type="pres">
      <dgm:prSet presAssocID="{A5DEC49D-A092-4B9D-902A-BCDC62257C59}" presName="background2" presStyleLbl="node2" presStyleIdx="0" presStyleCnt="1"/>
      <dgm:spPr/>
    </dgm:pt>
    <dgm:pt modelId="{3574DC02-A0C4-40FC-AB70-F370E94B617B}" type="pres">
      <dgm:prSet presAssocID="{A5DEC49D-A092-4B9D-902A-BCDC62257C59}" presName="text2" presStyleLbl="fgAcc2" presStyleIdx="0" presStyleCnt="1" custScaleX="521998" custScaleY="129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5245C5-541E-4F73-96E3-4B53CA8FB885}" type="pres">
      <dgm:prSet presAssocID="{A5DEC49D-A092-4B9D-902A-BCDC62257C59}" presName="hierChild3" presStyleCnt="0"/>
      <dgm:spPr/>
    </dgm:pt>
    <dgm:pt modelId="{1859EDC9-39F0-4EF7-AE79-57148898C2CD}" type="pres">
      <dgm:prSet presAssocID="{71F6DD0E-45A6-4D87-B72F-6284552E6438}" presName="Name17" presStyleLbl="parChTrans1D3" presStyleIdx="0" presStyleCnt="4"/>
      <dgm:spPr/>
      <dgm:t>
        <a:bodyPr/>
        <a:lstStyle/>
        <a:p>
          <a:endParaRPr lang="ru-RU"/>
        </a:p>
      </dgm:t>
    </dgm:pt>
    <dgm:pt modelId="{89E6C4AB-BEF6-4029-A368-BD7D8C6B1DF7}" type="pres">
      <dgm:prSet presAssocID="{823235F7-5654-4722-8B1A-8D14E40BC220}" presName="hierRoot3" presStyleCnt="0"/>
      <dgm:spPr/>
    </dgm:pt>
    <dgm:pt modelId="{915C13BC-B320-47DA-B6FC-8D00B1A2BDD5}" type="pres">
      <dgm:prSet presAssocID="{823235F7-5654-4722-8B1A-8D14E40BC220}" presName="composite3" presStyleCnt="0"/>
      <dgm:spPr/>
    </dgm:pt>
    <dgm:pt modelId="{A1DA6CCF-DC9F-441F-87CE-ECC3A895F65B}" type="pres">
      <dgm:prSet presAssocID="{823235F7-5654-4722-8B1A-8D14E40BC220}" presName="background3" presStyleLbl="node3" presStyleIdx="0" presStyleCnt="4"/>
      <dgm:spPr/>
    </dgm:pt>
    <dgm:pt modelId="{8751047F-5548-48B1-AEC1-7A28F2F4B4C1}" type="pres">
      <dgm:prSet presAssocID="{823235F7-5654-4722-8B1A-8D14E40BC220}" presName="text3" presStyleLbl="fgAcc3" presStyleIdx="0" presStyleCnt="4" custScaleX="117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3041E7-08C0-4CEF-B3D7-D9FEAA095565}" type="pres">
      <dgm:prSet presAssocID="{823235F7-5654-4722-8B1A-8D14E40BC220}" presName="hierChild4" presStyleCnt="0"/>
      <dgm:spPr/>
    </dgm:pt>
    <dgm:pt modelId="{3A74D87E-AAC5-4863-A9DE-524A0E55E431}" type="pres">
      <dgm:prSet presAssocID="{5FD3B6E6-97F9-4538-A2F6-E43AD700976F}" presName="Name17" presStyleLbl="parChTrans1D3" presStyleIdx="1" presStyleCnt="4"/>
      <dgm:spPr/>
      <dgm:t>
        <a:bodyPr/>
        <a:lstStyle/>
        <a:p>
          <a:endParaRPr lang="ru-RU"/>
        </a:p>
      </dgm:t>
    </dgm:pt>
    <dgm:pt modelId="{EEEE18B1-D4E5-4FE4-A3FC-A9132B1190A3}" type="pres">
      <dgm:prSet presAssocID="{C7142DE4-3714-42EE-95CB-85D91AF8D34A}" presName="hierRoot3" presStyleCnt="0"/>
      <dgm:spPr/>
    </dgm:pt>
    <dgm:pt modelId="{F60245D5-F0BD-4623-A35E-10A140DBAD12}" type="pres">
      <dgm:prSet presAssocID="{C7142DE4-3714-42EE-95CB-85D91AF8D34A}" presName="composite3" presStyleCnt="0"/>
      <dgm:spPr/>
    </dgm:pt>
    <dgm:pt modelId="{F332D854-753C-4C7D-849A-F6416327B785}" type="pres">
      <dgm:prSet presAssocID="{C7142DE4-3714-42EE-95CB-85D91AF8D34A}" presName="background3" presStyleLbl="node3" presStyleIdx="1" presStyleCnt="4"/>
      <dgm:spPr/>
    </dgm:pt>
    <dgm:pt modelId="{894AE29D-316E-4C4E-A5ED-5DCA8BB4CAEB}" type="pres">
      <dgm:prSet presAssocID="{C7142DE4-3714-42EE-95CB-85D91AF8D34A}" presName="text3" presStyleLbl="fgAcc3" presStyleIdx="1" presStyleCnt="4" custScaleX="1494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88D25F-D6EC-4AE3-8D94-2FD514F6A59C}" type="pres">
      <dgm:prSet presAssocID="{C7142DE4-3714-42EE-95CB-85D91AF8D34A}" presName="hierChild4" presStyleCnt="0"/>
      <dgm:spPr/>
    </dgm:pt>
    <dgm:pt modelId="{2F2ED2E9-4FFD-400B-9DC0-167532A86D56}" type="pres">
      <dgm:prSet presAssocID="{A763FD01-EEFF-4DA8-B130-DE249FB1F6C6}" presName="Name17" presStyleLbl="parChTrans1D3" presStyleIdx="2" presStyleCnt="4"/>
      <dgm:spPr/>
      <dgm:t>
        <a:bodyPr/>
        <a:lstStyle/>
        <a:p>
          <a:endParaRPr lang="ru-RU"/>
        </a:p>
      </dgm:t>
    </dgm:pt>
    <dgm:pt modelId="{E128DA86-F826-456A-93F2-7411B81390BD}" type="pres">
      <dgm:prSet presAssocID="{E94EB21B-4B70-47E3-A105-47AF4AC9497E}" presName="hierRoot3" presStyleCnt="0"/>
      <dgm:spPr/>
    </dgm:pt>
    <dgm:pt modelId="{15BC0324-F890-4388-8B95-06511C07FD2E}" type="pres">
      <dgm:prSet presAssocID="{E94EB21B-4B70-47E3-A105-47AF4AC9497E}" presName="composite3" presStyleCnt="0"/>
      <dgm:spPr/>
    </dgm:pt>
    <dgm:pt modelId="{04203890-7C1E-498B-ABA8-63695196276E}" type="pres">
      <dgm:prSet presAssocID="{E94EB21B-4B70-47E3-A105-47AF4AC9497E}" presName="background3" presStyleLbl="node3" presStyleIdx="2" presStyleCnt="4"/>
      <dgm:spPr/>
    </dgm:pt>
    <dgm:pt modelId="{052E8F94-166A-442B-B40A-CE706B9400A0}" type="pres">
      <dgm:prSet presAssocID="{E94EB21B-4B70-47E3-A105-47AF4AC9497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9AB83B-48E8-45E3-99B0-4E5184BF3B61}" type="pres">
      <dgm:prSet presAssocID="{E94EB21B-4B70-47E3-A105-47AF4AC9497E}" presName="hierChild4" presStyleCnt="0"/>
      <dgm:spPr/>
    </dgm:pt>
    <dgm:pt modelId="{4098B0C3-5796-4EE9-97FB-765498AB5374}" type="pres">
      <dgm:prSet presAssocID="{44627645-0F06-4903-84B2-5B2AA4561E60}" presName="Name17" presStyleLbl="parChTrans1D3" presStyleIdx="3" presStyleCnt="4"/>
      <dgm:spPr/>
      <dgm:t>
        <a:bodyPr/>
        <a:lstStyle/>
        <a:p>
          <a:endParaRPr lang="ru-RU"/>
        </a:p>
      </dgm:t>
    </dgm:pt>
    <dgm:pt modelId="{EB34CA65-48CD-4559-8B01-D648DEE8142D}" type="pres">
      <dgm:prSet presAssocID="{843F2E16-5FE6-48F8-9913-8EFB6A2510BB}" presName="hierRoot3" presStyleCnt="0"/>
      <dgm:spPr/>
    </dgm:pt>
    <dgm:pt modelId="{92428120-2C89-4D3F-A7D3-D8F95F6B14D7}" type="pres">
      <dgm:prSet presAssocID="{843F2E16-5FE6-48F8-9913-8EFB6A2510BB}" presName="composite3" presStyleCnt="0"/>
      <dgm:spPr/>
    </dgm:pt>
    <dgm:pt modelId="{72350B73-B065-4C7E-9B2F-7A80CD343BA7}" type="pres">
      <dgm:prSet presAssocID="{843F2E16-5FE6-48F8-9913-8EFB6A2510BB}" presName="background3" presStyleLbl="node3" presStyleIdx="3" presStyleCnt="4"/>
      <dgm:spPr/>
    </dgm:pt>
    <dgm:pt modelId="{7009CD23-A541-41FD-B451-C40CB3029353}" type="pres">
      <dgm:prSet presAssocID="{843F2E16-5FE6-48F8-9913-8EFB6A2510BB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8F9CC2-D937-4FD7-89EC-F731C867310B}" type="pres">
      <dgm:prSet presAssocID="{843F2E16-5FE6-48F8-9913-8EFB6A2510BB}" presName="hierChild4" presStyleCnt="0"/>
      <dgm:spPr/>
    </dgm:pt>
  </dgm:ptLst>
  <dgm:cxnLst>
    <dgm:cxn modelId="{D2F09A93-313C-4429-86A3-07E09F485627}" srcId="{A5DEC49D-A092-4B9D-902A-BCDC62257C59}" destId="{C7142DE4-3714-42EE-95CB-85D91AF8D34A}" srcOrd="1" destOrd="0" parTransId="{5FD3B6E6-97F9-4538-A2F6-E43AD700976F}" sibTransId="{8067A579-5440-440A-81DE-A69A8511B813}"/>
    <dgm:cxn modelId="{FAFBAA5C-2913-419A-A688-636A0722E618}" srcId="{A6E0D191-DD8A-4F87-9249-B8F48566BC54}" destId="{A62F7989-E555-4AC6-9188-ED4A66C649E6}" srcOrd="0" destOrd="0" parTransId="{6D49A3B0-DDB8-42B7-BF0C-3B8EED71EC75}" sibTransId="{8880BDA0-E52E-496B-BB1E-CB044A95920A}"/>
    <dgm:cxn modelId="{FE51A4CB-860D-41AF-A695-A08B32B26895}" srcId="{A5DEC49D-A092-4B9D-902A-BCDC62257C59}" destId="{823235F7-5654-4722-8B1A-8D14E40BC220}" srcOrd="0" destOrd="0" parTransId="{71F6DD0E-45A6-4D87-B72F-6284552E6438}" sibTransId="{18FACE82-999A-40A1-8A26-CB3D00F9956B}"/>
    <dgm:cxn modelId="{40C31F3B-50FE-4B8A-B7F5-9D0EEF10AFA7}" type="presOf" srcId="{843F2E16-5FE6-48F8-9913-8EFB6A2510BB}" destId="{7009CD23-A541-41FD-B451-C40CB3029353}" srcOrd="0" destOrd="0" presId="urn:microsoft.com/office/officeart/2005/8/layout/hierarchy1"/>
    <dgm:cxn modelId="{95FEEE2B-92C1-478F-95B2-11817F18B6E2}" srcId="{A5DEC49D-A092-4B9D-902A-BCDC62257C59}" destId="{843F2E16-5FE6-48F8-9913-8EFB6A2510BB}" srcOrd="3" destOrd="0" parTransId="{44627645-0F06-4903-84B2-5B2AA4561E60}" sibTransId="{87F3ADCD-A2D7-48CF-BA2D-A3F643C1B8FA}"/>
    <dgm:cxn modelId="{8496D8A0-809F-4252-9139-EE58F25E0D0F}" type="presOf" srcId="{823235F7-5654-4722-8B1A-8D14E40BC220}" destId="{8751047F-5548-48B1-AEC1-7A28F2F4B4C1}" srcOrd="0" destOrd="0" presId="urn:microsoft.com/office/officeart/2005/8/layout/hierarchy1"/>
    <dgm:cxn modelId="{D1D0F900-1347-4FF3-B2DB-E8DE1E193CEE}" type="presOf" srcId="{E94EB21B-4B70-47E3-A105-47AF4AC9497E}" destId="{052E8F94-166A-442B-B40A-CE706B9400A0}" srcOrd="0" destOrd="0" presId="urn:microsoft.com/office/officeart/2005/8/layout/hierarchy1"/>
    <dgm:cxn modelId="{0CED7D3C-AB7E-43D2-B414-35D4FEF9A42A}" type="presOf" srcId="{71F6DD0E-45A6-4D87-B72F-6284552E6438}" destId="{1859EDC9-39F0-4EF7-AE79-57148898C2CD}" srcOrd="0" destOrd="0" presId="urn:microsoft.com/office/officeart/2005/8/layout/hierarchy1"/>
    <dgm:cxn modelId="{EDDE0AA8-BBAA-4F89-B795-EFA7DED127B7}" type="presOf" srcId="{A6E0D191-DD8A-4F87-9249-B8F48566BC54}" destId="{BFB2203C-4E9D-4578-B5A7-E931595A3A1B}" srcOrd="0" destOrd="0" presId="urn:microsoft.com/office/officeart/2005/8/layout/hierarchy1"/>
    <dgm:cxn modelId="{3AB2CD19-3493-43F5-8E52-5E64424F2A1E}" type="presOf" srcId="{FEF7751C-B830-45F2-8C85-088B3291E97C}" destId="{93BD07B5-6809-4884-B602-F5D23554EAC2}" srcOrd="0" destOrd="0" presId="urn:microsoft.com/office/officeart/2005/8/layout/hierarchy1"/>
    <dgm:cxn modelId="{19441065-3D8E-4D57-937D-849D8A3A1868}" srcId="{A5DEC49D-A092-4B9D-902A-BCDC62257C59}" destId="{E94EB21B-4B70-47E3-A105-47AF4AC9497E}" srcOrd="2" destOrd="0" parTransId="{A763FD01-EEFF-4DA8-B130-DE249FB1F6C6}" sibTransId="{0AC04E35-F4B3-4ED4-BC32-597C87FF33BD}"/>
    <dgm:cxn modelId="{9775024A-AF5D-4822-A2BC-EB431DBB623A}" type="presOf" srcId="{A763FD01-EEFF-4DA8-B130-DE249FB1F6C6}" destId="{2F2ED2E9-4FFD-400B-9DC0-167532A86D56}" srcOrd="0" destOrd="0" presId="urn:microsoft.com/office/officeart/2005/8/layout/hierarchy1"/>
    <dgm:cxn modelId="{40A91CE1-DC7E-4A24-AF89-C29308D1524C}" type="presOf" srcId="{5FD3B6E6-97F9-4538-A2F6-E43AD700976F}" destId="{3A74D87E-AAC5-4863-A9DE-524A0E55E431}" srcOrd="0" destOrd="0" presId="urn:microsoft.com/office/officeart/2005/8/layout/hierarchy1"/>
    <dgm:cxn modelId="{A9DD5E58-1DAB-4B48-B5A3-9095CAA5BF90}" type="presOf" srcId="{A62F7989-E555-4AC6-9188-ED4A66C649E6}" destId="{7EF707E3-DCA3-49D9-A9F1-6B52FD31B39F}" srcOrd="0" destOrd="0" presId="urn:microsoft.com/office/officeart/2005/8/layout/hierarchy1"/>
    <dgm:cxn modelId="{237C72C2-6F90-4A8E-B23D-AF0B4887CC3D}" type="presOf" srcId="{44627645-0F06-4903-84B2-5B2AA4561E60}" destId="{4098B0C3-5796-4EE9-97FB-765498AB5374}" srcOrd="0" destOrd="0" presId="urn:microsoft.com/office/officeart/2005/8/layout/hierarchy1"/>
    <dgm:cxn modelId="{561A884D-41B7-43A7-AD17-FC13E4EDAAF6}" srcId="{A62F7989-E555-4AC6-9188-ED4A66C649E6}" destId="{A5DEC49D-A092-4B9D-902A-BCDC62257C59}" srcOrd="0" destOrd="0" parTransId="{FEF7751C-B830-45F2-8C85-088B3291E97C}" sibTransId="{E437B456-1677-450E-AEB1-CC5F20C363BC}"/>
    <dgm:cxn modelId="{03BB7C1D-F6A2-4F8E-B2A7-6F0F5B59C07C}" type="presOf" srcId="{C7142DE4-3714-42EE-95CB-85D91AF8D34A}" destId="{894AE29D-316E-4C4E-A5ED-5DCA8BB4CAEB}" srcOrd="0" destOrd="0" presId="urn:microsoft.com/office/officeart/2005/8/layout/hierarchy1"/>
    <dgm:cxn modelId="{4746F689-B81E-4877-8BC1-A1FC61F6C625}" type="presOf" srcId="{A5DEC49D-A092-4B9D-902A-BCDC62257C59}" destId="{3574DC02-A0C4-40FC-AB70-F370E94B617B}" srcOrd="0" destOrd="0" presId="urn:microsoft.com/office/officeart/2005/8/layout/hierarchy1"/>
    <dgm:cxn modelId="{AB528FB2-691F-4865-ADD5-838542F7E54F}" type="presParOf" srcId="{BFB2203C-4E9D-4578-B5A7-E931595A3A1B}" destId="{30483BC8-949A-47C2-9878-7AFB7C015A31}" srcOrd="0" destOrd="0" presId="urn:microsoft.com/office/officeart/2005/8/layout/hierarchy1"/>
    <dgm:cxn modelId="{572F7670-C1A4-4626-AD4E-A4BE69F8E684}" type="presParOf" srcId="{30483BC8-949A-47C2-9878-7AFB7C015A31}" destId="{1284D30B-0770-4BD3-ABD9-8AEF624D7CD4}" srcOrd="0" destOrd="0" presId="urn:microsoft.com/office/officeart/2005/8/layout/hierarchy1"/>
    <dgm:cxn modelId="{662A57C9-0C07-44F3-BD81-56597B25B68E}" type="presParOf" srcId="{1284D30B-0770-4BD3-ABD9-8AEF624D7CD4}" destId="{F557DCE2-86E1-481F-A18C-24DEC92D56B7}" srcOrd="0" destOrd="0" presId="urn:microsoft.com/office/officeart/2005/8/layout/hierarchy1"/>
    <dgm:cxn modelId="{6DBC3395-9062-4FF1-A685-45E52923480F}" type="presParOf" srcId="{1284D30B-0770-4BD3-ABD9-8AEF624D7CD4}" destId="{7EF707E3-DCA3-49D9-A9F1-6B52FD31B39F}" srcOrd="1" destOrd="0" presId="urn:microsoft.com/office/officeart/2005/8/layout/hierarchy1"/>
    <dgm:cxn modelId="{2C9DA649-46F2-491D-94B6-93E158FC56AC}" type="presParOf" srcId="{30483BC8-949A-47C2-9878-7AFB7C015A31}" destId="{B0776104-D4BF-41B2-BCFD-7B9ADE543402}" srcOrd="1" destOrd="0" presId="urn:microsoft.com/office/officeart/2005/8/layout/hierarchy1"/>
    <dgm:cxn modelId="{386059C1-35C3-4317-BB12-4C690A0EEFDB}" type="presParOf" srcId="{B0776104-D4BF-41B2-BCFD-7B9ADE543402}" destId="{93BD07B5-6809-4884-B602-F5D23554EAC2}" srcOrd="0" destOrd="0" presId="urn:microsoft.com/office/officeart/2005/8/layout/hierarchy1"/>
    <dgm:cxn modelId="{636980B1-20A7-43B4-B5E2-6404078D98F5}" type="presParOf" srcId="{B0776104-D4BF-41B2-BCFD-7B9ADE543402}" destId="{01D3B109-D4D4-45F4-AEE1-A0D68B11081C}" srcOrd="1" destOrd="0" presId="urn:microsoft.com/office/officeart/2005/8/layout/hierarchy1"/>
    <dgm:cxn modelId="{1C7A4805-3D32-4160-8836-EA6E03DFB723}" type="presParOf" srcId="{01D3B109-D4D4-45F4-AEE1-A0D68B11081C}" destId="{F0541F70-2278-4AB6-9582-09B551374178}" srcOrd="0" destOrd="0" presId="urn:microsoft.com/office/officeart/2005/8/layout/hierarchy1"/>
    <dgm:cxn modelId="{7E5E8BB8-0CD9-46BA-B038-7ED379E1DCE6}" type="presParOf" srcId="{F0541F70-2278-4AB6-9582-09B551374178}" destId="{A4FE7723-C118-4F8B-A5ED-E8A0528F8BE0}" srcOrd="0" destOrd="0" presId="urn:microsoft.com/office/officeart/2005/8/layout/hierarchy1"/>
    <dgm:cxn modelId="{D56FCD0E-E982-430A-9D96-6B5377C2EA87}" type="presParOf" srcId="{F0541F70-2278-4AB6-9582-09B551374178}" destId="{3574DC02-A0C4-40FC-AB70-F370E94B617B}" srcOrd="1" destOrd="0" presId="urn:microsoft.com/office/officeart/2005/8/layout/hierarchy1"/>
    <dgm:cxn modelId="{29717336-39C5-4106-9E6C-A3E5FCA3C8EA}" type="presParOf" srcId="{01D3B109-D4D4-45F4-AEE1-A0D68B11081C}" destId="{755245C5-541E-4F73-96E3-4B53CA8FB885}" srcOrd="1" destOrd="0" presId="urn:microsoft.com/office/officeart/2005/8/layout/hierarchy1"/>
    <dgm:cxn modelId="{055E5A34-DC0B-413B-839A-3CA44392053B}" type="presParOf" srcId="{755245C5-541E-4F73-96E3-4B53CA8FB885}" destId="{1859EDC9-39F0-4EF7-AE79-57148898C2CD}" srcOrd="0" destOrd="0" presId="urn:microsoft.com/office/officeart/2005/8/layout/hierarchy1"/>
    <dgm:cxn modelId="{36ADD538-8FE6-4DD2-8D77-4388C71D792C}" type="presParOf" srcId="{755245C5-541E-4F73-96E3-4B53CA8FB885}" destId="{89E6C4AB-BEF6-4029-A368-BD7D8C6B1DF7}" srcOrd="1" destOrd="0" presId="urn:microsoft.com/office/officeart/2005/8/layout/hierarchy1"/>
    <dgm:cxn modelId="{C37BDE56-E1DD-41B7-96E0-3A827DAFCBAD}" type="presParOf" srcId="{89E6C4AB-BEF6-4029-A368-BD7D8C6B1DF7}" destId="{915C13BC-B320-47DA-B6FC-8D00B1A2BDD5}" srcOrd="0" destOrd="0" presId="urn:microsoft.com/office/officeart/2005/8/layout/hierarchy1"/>
    <dgm:cxn modelId="{174F93F8-6963-4681-B30B-E1968A5677D7}" type="presParOf" srcId="{915C13BC-B320-47DA-B6FC-8D00B1A2BDD5}" destId="{A1DA6CCF-DC9F-441F-87CE-ECC3A895F65B}" srcOrd="0" destOrd="0" presId="urn:microsoft.com/office/officeart/2005/8/layout/hierarchy1"/>
    <dgm:cxn modelId="{831F8EFE-0BDC-4B7F-BF3B-E11EDF46A8D8}" type="presParOf" srcId="{915C13BC-B320-47DA-B6FC-8D00B1A2BDD5}" destId="{8751047F-5548-48B1-AEC1-7A28F2F4B4C1}" srcOrd="1" destOrd="0" presId="urn:microsoft.com/office/officeart/2005/8/layout/hierarchy1"/>
    <dgm:cxn modelId="{98D0329D-E7B5-4BBD-B30A-2A32140861F2}" type="presParOf" srcId="{89E6C4AB-BEF6-4029-A368-BD7D8C6B1DF7}" destId="{FB3041E7-08C0-4CEF-B3D7-D9FEAA095565}" srcOrd="1" destOrd="0" presId="urn:microsoft.com/office/officeart/2005/8/layout/hierarchy1"/>
    <dgm:cxn modelId="{09182700-321A-4DFD-91C3-79FF2345DCA8}" type="presParOf" srcId="{755245C5-541E-4F73-96E3-4B53CA8FB885}" destId="{3A74D87E-AAC5-4863-A9DE-524A0E55E431}" srcOrd="2" destOrd="0" presId="urn:microsoft.com/office/officeart/2005/8/layout/hierarchy1"/>
    <dgm:cxn modelId="{B5E7605D-9D37-42E7-809A-F153E882DDE2}" type="presParOf" srcId="{755245C5-541E-4F73-96E3-4B53CA8FB885}" destId="{EEEE18B1-D4E5-4FE4-A3FC-A9132B1190A3}" srcOrd="3" destOrd="0" presId="urn:microsoft.com/office/officeart/2005/8/layout/hierarchy1"/>
    <dgm:cxn modelId="{402B7071-9070-4314-BAC7-90713DA43C02}" type="presParOf" srcId="{EEEE18B1-D4E5-4FE4-A3FC-A9132B1190A3}" destId="{F60245D5-F0BD-4623-A35E-10A140DBAD12}" srcOrd="0" destOrd="0" presId="urn:microsoft.com/office/officeart/2005/8/layout/hierarchy1"/>
    <dgm:cxn modelId="{14C6136F-96C5-4D05-AF2C-7C7D575B9E79}" type="presParOf" srcId="{F60245D5-F0BD-4623-A35E-10A140DBAD12}" destId="{F332D854-753C-4C7D-849A-F6416327B785}" srcOrd="0" destOrd="0" presId="urn:microsoft.com/office/officeart/2005/8/layout/hierarchy1"/>
    <dgm:cxn modelId="{7256AF9C-060D-4F34-AEE0-F449E9812434}" type="presParOf" srcId="{F60245D5-F0BD-4623-A35E-10A140DBAD12}" destId="{894AE29D-316E-4C4E-A5ED-5DCA8BB4CAEB}" srcOrd="1" destOrd="0" presId="urn:microsoft.com/office/officeart/2005/8/layout/hierarchy1"/>
    <dgm:cxn modelId="{09451921-63F3-457F-A8D5-74C1514CC05C}" type="presParOf" srcId="{EEEE18B1-D4E5-4FE4-A3FC-A9132B1190A3}" destId="{7988D25F-D6EC-4AE3-8D94-2FD514F6A59C}" srcOrd="1" destOrd="0" presId="urn:microsoft.com/office/officeart/2005/8/layout/hierarchy1"/>
    <dgm:cxn modelId="{D0B1C996-FD81-4533-83BB-A9270FCCE332}" type="presParOf" srcId="{755245C5-541E-4F73-96E3-4B53CA8FB885}" destId="{2F2ED2E9-4FFD-400B-9DC0-167532A86D56}" srcOrd="4" destOrd="0" presId="urn:microsoft.com/office/officeart/2005/8/layout/hierarchy1"/>
    <dgm:cxn modelId="{AA9DC9AE-5CD2-44F1-9C01-9A513BDE6EA1}" type="presParOf" srcId="{755245C5-541E-4F73-96E3-4B53CA8FB885}" destId="{E128DA86-F826-456A-93F2-7411B81390BD}" srcOrd="5" destOrd="0" presId="urn:microsoft.com/office/officeart/2005/8/layout/hierarchy1"/>
    <dgm:cxn modelId="{250B18AE-A80C-4474-928F-192EC9091AD8}" type="presParOf" srcId="{E128DA86-F826-456A-93F2-7411B81390BD}" destId="{15BC0324-F890-4388-8B95-06511C07FD2E}" srcOrd="0" destOrd="0" presId="urn:microsoft.com/office/officeart/2005/8/layout/hierarchy1"/>
    <dgm:cxn modelId="{702531A8-001D-4338-A0BA-9FE240492584}" type="presParOf" srcId="{15BC0324-F890-4388-8B95-06511C07FD2E}" destId="{04203890-7C1E-498B-ABA8-63695196276E}" srcOrd="0" destOrd="0" presId="urn:microsoft.com/office/officeart/2005/8/layout/hierarchy1"/>
    <dgm:cxn modelId="{B9F57F55-5B7E-407B-BABA-BC49791BF4F7}" type="presParOf" srcId="{15BC0324-F890-4388-8B95-06511C07FD2E}" destId="{052E8F94-166A-442B-B40A-CE706B9400A0}" srcOrd="1" destOrd="0" presId="urn:microsoft.com/office/officeart/2005/8/layout/hierarchy1"/>
    <dgm:cxn modelId="{BA0E7CE8-5149-4FB5-9C7D-124CF4D0DCA3}" type="presParOf" srcId="{E128DA86-F826-456A-93F2-7411B81390BD}" destId="{D99AB83B-48E8-45E3-99B0-4E5184BF3B61}" srcOrd="1" destOrd="0" presId="urn:microsoft.com/office/officeart/2005/8/layout/hierarchy1"/>
    <dgm:cxn modelId="{1D39D690-D1DD-497B-B9E0-860D376AFFD5}" type="presParOf" srcId="{755245C5-541E-4F73-96E3-4B53CA8FB885}" destId="{4098B0C3-5796-4EE9-97FB-765498AB5374}" srcOrd="6" destOrd="0" presId="urn:microsoft.com/office/officeart/2005/8/layout/hierarchy1"/>
    <dgm:cxn modelId="{ECFBCEDF-C901-44B3-A2B3-3850E35C349A}" type="presParOf" srcId="{755245C5-541E-4F73-96E3-4B53CA8FB885}" destId="{EB34CA65-48CD-4559-8B01-D648DEE8142D}" srcOrd="7" destOrd="0" presId="urn:microsoft.com/office/officeart/2005/8/layout/hierarchy1"/>
    <dgm:cxn modelId="{9B4D864D-EFD3-4465-B25D-1C0593B0E6E2}" type="presParOf" srcId="{EB34CA65-48CD-4559-8B01-D648DEE8142D}" destId="{92428120-2C89-4D3F-A7D3-D8F95F6B14D7}" srcOrd="0" destOrd="0" presId="urn:microsoft.com/office/officeart/2005/8/layout/hierarchy1"/>
    <dgm:cxn modelId="{38E475C4-9B4A-45FE-BAA1-F69C162DA2FC}" type="presParOf" srcId="{92428120-2C89-4D3F-A7D3-D8F95F6B14D7}" destId="{72350B73-B065-4C7E-9B2F-7A80CD343BA7}" srcOrd="0" destOrd="0" presId="urn:microsoft.com/office/officeart/2005/8/layout/hierarchy1"/>
    <dgm:cxn modelId="{15B4C4B1-8F7B-48EE-826F-EE93140315EC}" type="presParOf" srcId="{92428120-2C89-4D3F-A7D3-D8F95F6B14D7}" destId="{7009CD23-A541-41FD-B451-C40CB3029353}" srcOrd="1" destOrd="0" presId="urn:microsoft.com/office/officeart/2005/8/layout/hierarchy1"/>
    <dgm:cxn modelId="{04D2397A-F96A-4894-B985-1C0AA72F9B07}" type="presParOf" srcId="{EB34CA65-48CD-4559-8B01-D648DEE8142D}" destId="{B48F9CC2-D937-4FD7-89EC-F731C86731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1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07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64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996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808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3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96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50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7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5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88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5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6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85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4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50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83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68A41-CF09-409B-B7F5-AE96C6CE580F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14A04-F4E6-4180-9A2A-6877A70B06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0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hyperlink" Target="https://bilimland.kz/kk/courses/geografiya-kk/qazaqstan-tabihatynyn-fizikalyq-geografiyalyq-sipattamasy/lesson/qazaqstan-aumahyn-geografiyalyq-audandastyru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6450" y="2717804"/>
            <a:ext cx="9448800" cy="5276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Arial" pitchFamily="34" charset="0"/>
                <a:cs typeface="Arial" pitchFamily="34" charset="0"/>
              </a:rPr>
              <a:t/>
            </a:r>
            <a:br>
              <a:rPr lang="ru-RU" sz="4000" dirty="0">
                <a:latin typeface="Arial" pitchFamily="34" charset="0"/>
                <a:cs typeface="Arial" pitchFamily="34" charset="0"/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7583" y="1765927"/>
            <a:ext cx="10047667" cy="685800"/>
          </a:xfrm>
        </p:spPr>
        <p:txBody>
          <a:bodyPr>
            <a:noAutofit/>
          </a:bodyPr>
          <a:lstStyle/>
          <a:p>
            <a:pPr algn="ctr"/>
            <a:r>
              <a:rPr lang="kk-KZ" sz="4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Сабақтың тақырыбы: </a:t>
            </a:r>
          </a:p>
          <a:p>
            <a:pPr algn="ctr"/>
            <a:r>
              <a:rPr lang="kk-KZ" sz="5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Кешенді </a:t>
            </a:r>
            <a:r>
              <a:rPr lang="kk-KZ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 аудандастыру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7" y="390834"/>
            <a:ext cx="1109016" cy="1109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5904" y="223461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тапсырма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Өзіндік жұмыс»</a:t>
            </a:r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042" y="1516489"/>
            <a:ext cx="10820400" cy="1836527"/>
          </a:xfrm>
        </p:spPr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 192бет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83-суреттің мәліметтеріне сүйене отырып, өзің тұратын аймақтың қандай аймақтық сипаттағы физикалық-географиялық аудандастыру бірліктеріне сәйкес келетінін анықта. Ондағы табиғат компоненттерінің құрамдас бөліктерін атап көрсет.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Жауабыңызды кестеге толтырыңыз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436754"/>
              </p:ext>
            </p:extLst>
          </p:nvPr>
        </p:nvGraphicFramePr>
        <p:xfrm>
          <a:off x="1769056" y="3353016"/>
          <a:ext cx="8791620" cy="171546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30399"/>
                <a:gridCol w="5761221"/>
              </a:tblGrid>
              <a:tr h="6181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Аудандастыру  бірліктері атауы</a:t>
                      </a:r>
                      <a:endParaRPr lang="ru-RU" sz="20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Табиғат компоненттерінің құрамдас бөліктері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882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93442" y="5189543"/>
            <a:ext cx="10075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Жергілікті аймақтың қандай аймақтық сипаттағы физикалық-географиялық аудандастыру бірліктеріне сәйкес келетінін анықтайды.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Табиғат компоненттерінің құрамдас бөліктерін біледі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81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416643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 </a:t>
            </a: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  </a:t>
            </a:r>
            <a:b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Картамен жұмыс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57012" y="1477385"/>
            <a:ext cx="10820400" cy="878983"/>
          </a:xfrm>
        </p:spPr>
        <p:txBody>
          <a:bodyPr>
            <a:noAutofit/>
          </a:bodyPr>
          <a:lstStyle/>
          <a:p>
            <a:r>
              <a:rPr lang="kk-KZ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 физкалық картасын пайдаланып, кескін картада санмен берілген  </a:t>
            </a:r>
            <a:r>
              <a:rPr lang="kk-KZ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физикалық-географиялық </a:t>
            </a:r>
            <a:r>
              <a:rPr lang="kk-KZ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аймақтарды анықтаңыз.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7881" y="6042945"/>
            <a:ext cx="9803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kk-KZ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kk-KZ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kk-KZ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Картадан  физикалық-географиялық аймақтарды  анықтайды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6065" r="1479" b="3795"/>
          <a:stretch/>
        </p:blipFill>
        <p:spPr>
          <a:xfrm>
            <a:off x="3155324" y="2390147"/>
            <a:ext cx="5601773" cy="36527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93206" y="3619900"/>
            <a:ext cx="283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accent1"/>
                </a:solidFill>
              </a:rPr>
              <a:t>1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5775" y="3495217"/>
            <a:ext cx="283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accent1"/>
                </a:solidFill>
              </a:rPr>
              <a:t>2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0091" y="2770413"/>
            <a:ext cx="283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chemeClr val="accent1"/>
                </a:solidFill>
              </a:rPr>
              <a:t>3</a:t>
            </a:r>
            <a:endParaRPr lang="ru-RU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«Ой түйін» сұрақтары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505496" y="2658200"/>
            <a:ext cx="10820400" cy="3111536"/>
          </a:xfrm>
        </p:spPr>
        <p:txBody>
          <a:bodyPr/>
          <a:lstStyle/>
          <a:p>
            <a:pPr lvl="0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 аудандастырудың қандай түрлерін білесің?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«Аймақтану» ғылыми еңбектерінің негізін жазған кімдер?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Ресейлік ғалым Ю.Н.Гладкий аймақтарды топтастыруда қандай үш сатылы жіктемеге ажыратты?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Физикалық-географиялық аудандастыру қандай қағидаларға сүйенеді?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Географиялық ландшафт дегеніміз не?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 географиялық аудандастырудың маңыздылығы неде?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8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782574"/>
              </p:ext>
            </p:extLst>
          </p:nvPr>
        </p:nvGraphicFramePr>
        <p:xfrm>
          <a:off x="779574" y="2125980"/>
          <a:ext cx="10103074" cy="2194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03074"/>
              </a:tblGrid>
              <a:tr h="2694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  бүгін білдім</a:t>
                      </a: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434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 енді жасай аламын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(бағалау критерийлеріне сәйкес)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514316" y="707196"/>
            <a:ext cx="2664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Рефлексия</a:t>
            </a:r>
            <a:endParaRPr lang="ru-RU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8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529410"/>
            <a:ext cx="10820400" cy="1269857"/>
          </a:xfrm>
        </p:spPr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61 </a:t>
            </a: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тапсырмасын орындау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6156" y="2979672"/>
            <a:ext cx="4395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https://forms.gle/PjPibbUwHwc5B6sg9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5448" y="1253770"/>
            <a:ext cx="8610600" cy="356089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мақсаты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947885"/>
          </a:xfrm>
        </p:spPr>
        <p:txBody>
          <a:bodyPr>
            <a:no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10.6.1.1 дүниежүзінің түрлі белгілер бойынша физикалық географиялық, тарихи-мәдени, саяси-географиялық, геосаяси аудандарға бөлінуін түсіндіру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2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781092"/>
          </a:xfrm>
        </p:spPr>
        <p:txBody>
          <a:bodyPr>
            <a:normAutofit/>
          </a:bodyPr>
          <a:lstStyle/>
          <a:p>
            <a:pPr algn="ctr"/>
            <a:r>
              <a:rPr lang="kk-KZ" sz="3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критерийлері: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2921" y="2052892"/>
            <a:ext cx="11021096" cy="21584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kk-KZ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«аймақ» және «аймақтану» ұғымдарымен, аймақтардың типтерін біледі;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k-KZ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Маңғыстау аймағының аймақтық сипаттағы физикалық-географиялық аудандастыру біріліктеріне сәйкес келетінін анықтап, ондағы табиғат компоненттерінің негізгі құрамдас бөліктерін атап </a:t>
            </a:r>
            <a:r>
              <a:rPr lang="kk-KZ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kk-KZ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k-KZ" sz="32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Картадан  физикалық-географиялық аймақтарды  анықтайды.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783" y="351775"/>
            <a:ext cx="8610600" cy="1293028"/>
          </a:xfrm>
        </p:spPr>
        <p:txBody>
          <a:bodyPr>
            <a:normAutofit/>
          </a:bodyPr>
          <a:lstStyle/>
          <a:p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Аймақтар мен олардың типтері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32890" y="187709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«аймақ» ұғымы қоғамдық құбылыстарға(экономикалық және әкімшілік тұрғыдан жіктеу және т.б)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Дүние жүзінің саяси картасы — Уикипед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" t="21481" r="6126" b="20859"/>
          <a:stretch/>
        </p:blipFill>
        <p:spPr bwMode="auto">
          <a:xfrm>
            <a:off x="1116169" y="1220276"/>
            <a:ext cx="4416721" cy="22507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атцель, Фридрих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90" y="3985647"/>
            <a:ext cx="2072143" cy="20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580890" y="6098650"/>
            <a:ext cx="2047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Фридрих Ратцель</a:t>
            </a:r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92747" y="6067872"/>
            <a:ext cx="1654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Карл Риттер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Carl rit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55" y="3985647"/>
            <a:ext cx="2086413" cy="212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Двойная стрелка влево/вправо 8"/>
          <p:cNvSpPr/>
          <p:nvPr/>
        </p:nvSpPr>
        <p:spPr>
          <a:xfrm>
            <a:off x="4080858" y="4477485"/>
            <a:ext cx="4382342" cy="1110511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Аймақтану ілімінің негізін қалаушы ғалымдар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8230159"/>
              </p:ext>
            </p:extLst>
          </p:nvPr>
        </p:nvGraphicFramePr>
        <p:xfrm>
          <a:off x="995072" y="1524357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75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111198"/>
              </p:ext>
            </p:extLst>
          </p:nvPr>
        </p:nvGraphicFramePr>
        <p:xfrm>
          <a:off x="660042" y="1756043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16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335466"/>
              </p:ext>
            </p:extLst>
          </p:nvPr>
        </p:nvGraphicFramePr>
        <p:xfrm>
          <a:off x="672921" y="824248"/>
          <a:ext cx="11293994" cy="347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6" descr="Қазақстанның физикалық географиясына саяхат - sabaq.kz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" t="9042" r="4097" b="4474"/>
          <a:stretch/>
        </p:blipFill>
        <p:spPr bwMode="auto">
          <a:xfrm>
            <a:off x="415343" y="4768877"/>
            <a:ext cx="2674627" cy="132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Қазақстан географиясы — Уикипеди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61" y="4570827"/>
            <a:ext cx="2460782" cy="137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Историко-культурные районы мира. Европа — урок. География, 7 класс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23" y="4637155"/>
            <a:ext cx="2287994" cy="173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. Какие принципы лежат в основе геополитических моделей?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688" y="4570827"/>
            <a:ext cx="2727228" cy="16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3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880549"/>
              </p:ext>
            </p:extLst>
          </p:nvPr>
        </p:nvGraphicFramePr>
        <p:xfrm>
          <a:off x="827490" y="675023"/>
          <a:ext cx="10820400" cy="524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96981" y="6057122"/>
            <a:ext cx="10295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hlinkClick r:id="rId7"/>
              </a:rPr>
              <a:t>https://bilimland.kz/kk/courses/geografiya-kk/qazaqstan-tabihatynyn-fizikalyq-geografiyalyq-sipattamasy/lesson/qazaqstan-aumahyn-geografiyalyq-audandastyru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5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2907" y="431122"/>
            <a:ext cx="6921320" cy="612068"/>
          </a:xfrm>
        </p:spPr>
        <p:txBody>
          <a:bodyPr>
            <a:noAutofit/>
          </a:bodyPr>
          <a:lstStyle/>
          <a:p>
            <a:r>
              <a:rPr lang="kk-KZ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Физикалық-географиялық </a:t>
            </a:r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аудандастыру бірліктері</a:t>
            </a: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83730"/>
              </p:ext>
            </p:extLst>
          </p:nvPr>
        </p:nvGraphicFramePr>
        <p:xfrm>
          <a:off x="231821" y="1313643"/>
          <a:ext cx="11668258" cy="51206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1668258"/>
              </a:tblGrid>
              <a:tr h="3692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Физикалық-географиялық</a:t>
                      </a:r>
                      <a:r>
                        <a:rPr lang="ru-RU" sz="24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аймақ</a:t>
                      </a:r>
                      <a:endParaRPr lang="kk-KZ" sz="2400" noProof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Геологиялық тұрғыдан біртұтастығы, жер бедерінің</a:t>
                      </a:r>
                      <a:r>
                        <a:rPr lang="kk-KZ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бірегейлігі, географиялық орнының ерекшелігіне қарай климаттық жағдайының ортақтығы, географиялық зоналылықтың өзіндік құрамы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b="1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Физикалық-географиялық облыс (провинция)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Жер бедерінің шығу тегі мен тау жыныстарының құрылымы, климаттық белгілері жағынан өте жақын</a:t>
                      </a:r>
                      <a:r>
                        <a:rPr lang="kk-KZ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аумақтарды біріктіреді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b="1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Физикалық-географиялық аудан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Физикалық-географиялық облыстың оқшауланған бөлігі</a:t>
                      </a:r>
                      <a:endParaRPr lang="ru-RU" sz="2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b="1" noProof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Географиялық ландшафт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Географиялық шығу тегі мен климаты,</a:t>
                      </a:r>
                      <a:r>
                        <a:rPr lang="kk-KZ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ішкі сулары мен топырақ, өсімдік жамылғысы біртектес жер бетінің шағын аумағын құрайды</a:t>
                      </a:r>
                      <a:endParaRPr lang="ru-RU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6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479</TotalTime>
  <Words>423</Words>
  <Application>Microsoft Office PowerPoint</Application>
  <PresentationFormat>Широкоэкранный</PresentationFormat>
  <Paragraphs>79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</vt:lpstr>
      <vt:lpstr>След самолета</vt:lpstr>
      <vt:lpstr>             </vt:lpstr>
      <vt:lpstr>Оқу мақсаты  </vt:lpstr>
      <vt:lpstr>Бағалау критерийлері:</vt:lpstr>
      <vt:lpstr>Аймақтар мен олардың типтері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Физикалық-географиялық аудандастыру бірліктері</vt:lpstr>
      <vt:lpstr>1- тапсырма «Өзіндік жұмыс» </vt:lpstr>
      <vt:lpstr> 2 -тапсырма   Картамен жұмыс </vt:lpstr>
      <vt:lpstr>«Ой түйін» сұрақтары</vt:lpstr>
      <vt:lpstr>Презентация PowerPoint</vt:lpstr>
      <vt:lpstr>Үй тапсырмасы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</dc:title>
  <dc:creator>moldir_1971@mail.ru</dc:creator>
  <cp:lastModifiedBy>moldir_1971@mail.ru</cp:lastModifiedBy>
  <cp:revision>40</cp:revision>
  <dcterms:created xsi:type="dcterms:W3CDTF">2020-03-31T12:01:53Z</dcterms:created>
  <dcterms:modified xsi:type="dcterms:W3CDTF">2020-04-14T10:16:45Z</dcterms:modified>
</cp:coreProperties>
</file>