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6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3682-F112-4412-AA4A-DC54EAC488F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EFE6-F561-4ED4-A9F3-0FE53A73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создания презентаций &quot;Космические-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1500174"/>
            <a:ext cx="8501122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Әдебиеттік оқу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 сынып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54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Ғарыш жолы жалғасады</a:t>
            </a:r>
            <a:endParaRPr lang="kk-KZ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создания презентаций &quot;Космические-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1500174"/>
            <a:ext cx="8501122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Оқу мақсаты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Шығарманың тақырыбы және қорытынды бөлімі негізінде сюжеттің дамуын болжау, оның себебін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түсіндіру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создания презентаций &quot;Космические-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85728"/>
            <a:ext cx="8501122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Қазақ ғарышкерлері туралы не білеміз?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2 сәуір - Ғарышкерлер күні | Ақтөбе әкімшілігінің ресми сайты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496"/>
            <a:ext cx="6286544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создания презентаций &quot;Космические-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54905" t="18554" r="21486" b="33594"/>
          <a:stretch>
            <a:fillRect/>
          </a:stretch>
        </p:blipFill>
        <p:spPr bwMode="auto">
          <a:xfrm>
            <a:off x="500034" y="642918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19802" t="44141" r="51676" b="35351"/>
          <a:stretch>
            <a:fillRect/>
          </a:stretch>
        </p:blipFill>
        <p:spPr bwMode="auto">
          <a:xfrm>
            <a:off x="4643438" y="642918"/>
            <a:ext cx="41434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55208" t="43164" r="21188" b="41211"/>
          <a:stretch>
            <a:fillRect/>
          </a:stretch>
        </p:blipFill>
        <p:spPr bwMode="auto">
          <a:xfrm>
            <a:off x="4643438" y="2714620"/>
            <a:ext cx="42862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создания презентаций &quot;Космические-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714488"/>
            <a:ext cx="8072494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Тоқтардың қандай</a:t>
            </a:r>
            <a:r>
              <a:rPr kumimoji="0" lang="kk-K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ерекшелігін үлгі етер едің?</a:t>
            </a:r>
            <a:endParaRPr kumimoji="0" lang="kk-K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Дәптермен 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создания презентаций &quot;Космические-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55156" t="32227" r="21486" b="53125"/>
          <a:stretch>
            <a:fillRect/>
          </a:stretch>
        </p:blipFill>
        <p:spPr bwMode="auto">
          <a:xfrm>
            <a:off x="1428728" y="1428736"/>
            <a:ext cx="664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Дәптермен жұмыс</vt:lpstr>
      <vt:lpstr>Үйге тапсырма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сынып Әдебиеттік оқу</dc:title>
  <dc:creator>Admin</dc:creator>
  <cp:lastModifiedBy>Admin</cp:lastModifiedBy>
  <cp:revision>9</cp:revision>
  <dcterms:created xsi:type="dcterms:W3CDTF">2020-04-08T21:31:06Z</dcterms:created>
  <dcterms:modified xsi:type="dcterms:W3CDTF">2020-04-13T20:57:36Z</dcterms:modified>
</cp:coreProperties>
</file>