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1" r:id="rId2"/>
    <p:sldId id="268" r:id="rId3"/>
    <p:sldId id="278" r:id="rId4"/>
    <p:sldId id="277" r:id="rId5"/>
    <p:sldId id="266" r:id="rId6"/>
    <p:sldId id="271" r:id="rId7"/>
    <p:sldId id="269" r:id="rId8"/>
    <p:sldId id="270" r:id="rId9"/>
    <p:sldId id="272" r:id="rId10"/>
    <p:sldId id="273" r:id="rId11"/>
    <p:sldId id="274" r:id="rId12"/>
    <p:sldId id="256" r:id="rId13"/>
    <p:sldId id="284" r:id="rId14"/>
    <p:sldId id="289" r:id="rId15"/>
    <p:sldId id="262" r:id="rId16"/>
    <p:sldId id="282" r:id="rId17"/>
    <p:sldId id="286" r:id="rId18"/>
    <p:sldId id="287" r:id="rId19"/>
    <p:sldId id="29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60"/>
  </p:normalViewPr>
  <p:slideViewPr>
    <p:cSldViewPr>
      <p:cViewPr varScale="1">
        <p:scale>
          <a:sx n="86" d="100"/>
          <a:sy n="86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8888E-D8B5-459E-B721-ACF1027E6F2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B804C-C2A7-40FB-87A5-BC25DAB1E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804C-C2A7-40FB-87A5-BC25DAB1E17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DC5C-D66C-4AAC-8048-341318F9AF8B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04AF-248A-4012-B7C4-0C8211B88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DC5C-D66C-4AAC-8048-341318F9AF8B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04AF-248A-4012-B7C4-0C8211B88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DC5C-D66C-4AAC-8048-341318F9AF8B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04AF-248A-4012-B7C4-0C8211B88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DC5C-D66C-4AAC-8048-341318F9AF8B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04AF-248A-4012-B7C4-0C8211B88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DC5C-D66C-4AAC-8048-341318F9AF8B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04AF-248A-4012-B7C4-0C8211B88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DC5C-D66C-4AAC-8048-341318F9AF8B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04AF-248A-4012-B7C4-0C8211B88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DC5C-D66C-4AAC-8048-341318F9AF8B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04AF-248A-4012-B7C4-0C8211B88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DC5C-D66C-4AAC-8048-341318F9AF8B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04AF-248A-4012-B7C4-0C8211B88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DC5C-D66C-4AAC-8048-341318F9AF8B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04AF-248A-4012-B7C4-0C8211B88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DC5C-D66C-4AAC-8048-341318F9AF8B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04AF-248A-4012-B7C4-0C8211B88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DC5C-D66C-4AAC-8048-341318F9AF8B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04AF-248A-4012-B7C4-0C8211B88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5DC5C-D66C-4AAC-8048-341318F9AF8B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304AF-248A-4012-B7C4-0C8211B88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20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ow's%20the%20Weather%20Song.mp4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INDOWS\Pictures\iIQR9TE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16" y="0"/>
            <a:ext cx="9149315" cy="6857999"/>
          </a:xfrm>
          <a:prstGeom prst="rect">
            <a:avLst/>
          </a:prstGeom>
          <a:noFill/>
        </p:spPr>
      </p:pic>
      <p:pic>
        <p:nvPicPr>
          <p:cNvPr id="2050" name="Picture 2" descr="C:\Users\WINDOWS\Pictures\smi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0579"/>
            <a:ext cx="9144000" cy="5846445"/>
          </a:xfrm>
          <a:prstGeom prst="rect">
            <a:avLst/>
          </a:prstGeom>
          <a:noFill/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87450" y="333375"/>
            <a:ext cx="7272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003399"/>
                </a:solidFill>
              </a:rPr>
              <a:t>Hello pupils!</a:t>
            </a:r>
            <a:endParaRPr lang="ru-RU" sz="48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BLKQG62NHJBDBB2VAJRIBDMOC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720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4929198"/>
            <a:ext cx="81439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Hail</a:t>
            </a:r>
            <a:r>
              <a:rPr lang="kk-KZ" sz="6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-бұршақ</a:t>
            </a:r>
            <a:endParaRPr lang="en-US" sz="6600" b="1" spc="5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Modal verb “Can” request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6"/>
            <a:ext cx="840108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smtClean="0"/>
              <a:t>We use “can” in these ways:</a:t>
            </a:r>
            <a:br>
              <a:rPr lang="en-US" sz="4000" dirty="0" smtClean="0"/>
            </a:br>
            <a:r>
              <a:rPr lang="en-US" sz="4000" dirty="0" smtClean="0"/>
              <a:t>– to ask for something</a:t>
            </a:r>
            <a:br>
              <a:rPr lang="en-US" sz="4000" dirty="0" smtClean="0"/>
            </a:br>
            <a:r>
              <a:rPr lang="en-US" sz="4000" dirty="0" smtClean="0"/>
              <a:t>– to ask to do something</a:t>
            </a:r>
            <a:br>
              <a:rPr lang="en-US" sz="4000" dirty="0" smtClean="0"/>
            </a:br>
            <a:r>
              <a:rPr lang="en-US" sz="4000" dirty="0" smtClean="0"/>
              <a:t>– to ask other people to do things for us.</a:t>
            </a:r>
            <a:endParaRPr lang="en-US" sz="4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 smtClean="0"/>
              <a:t>“Can I open the window in here?”</a:t>
            </a:r>
            <a:br>
              <a:rPr lang="en-US" sz="3600" dirty="0" smtClean="0"/>
            </a:br>
            <a:r>
              <a:rPr lang="en-US" sz="3600" dirty="0" smtClean="0"/>
              <a:t>“Can we sit here?”</a:t>
            </a:r>
            <a:br>
              <a:rPr lang="en-US" sz="3600" dirty="0" smtClean="0"/>
            </a:br>
            <a:r>
              <a:rPr lang="en-US" sz="3600" dirty="0" smtClean="0"/>
              <a:t>“Can I have two coffees and a coke, please?”</a:t>
            </a:r>
            <a:br>
              <a:rPr lang="en-US" sz="3600" dirty="0" smtClean="0"/>
            </a:br>
            <a:r>
              <a:rPr lang="en-US" sz="3600" dirty="0" smtClean="0"/>
              <a:t>“Can you help me?”</a:t>
            </a:r>
            <a:endParaRPr lang="en-US" sz="4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“Can” </a:t>
            </a:r>
            <a:r>
              <a:rPr lang="kk-KZ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модаль етістігі ауызекі тілде іс-әрекеттің рұқсат етілуін де білдіреді.</a:t>
            </a:r>
            <a:endParaRPr lang="en-US" sz="4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i="1" dirty="0" smtClean="0">
                <a:solidFill>
                  <a:srgbClr val="C00000"/>
                </a:solidFill>
              </a:rPr>
              <a:t>Can</a:t>
            </a:r>
            <a:r>
              <a:rPr lang="en-US" sz="4000" i="1" dirty="0" smtClean="0"/>
              <a:t> I go out, dad? </a:t>
            </a:r>
            <a:r>
              <a:rPr lang="en-US" sz="4000" i="1" dirty="0" smtClean="0">
                <a:solidFill>
                  <a:srgbClr val="C00000"/>
                </a:solidFill>
              </a:rPr>
              <a:t>No,</a:t>
            </a:r>
            <a:r>
              <a:rPr lang="en-US" sz="4000" i="1" dirty="0" smtClean="0"/>
              <a:t> you </a:t>
            </a:r>
            <a:r>
              <a:rPr lang="en-US" sz="4000" i="1" dirty="0" smtClean="0">
                <a:solidFill>
                  <a:srgbClr val="C00000"/>
                </a:solidFill>
              </a:rPr>
              <a:t>can't.</a:t>
            </a:r>
            <a:endParaRPr lang="kk-KZ" sz="4000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kk-KZ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Әке, сыртқа шығуыма бола ма? Жоқ болмайды.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Картинки по запросу анимация снеж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2844" y="571480"/>
            <a:ext cx="8858312" cy="4786346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Task 1.</a:t>
            </a:r>
            <a:r>
              <a:rPr kumimoji="0" lang="en-US" sz="6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Make the right sentence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1143000" marR="0" lvl="0" indent="-11430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6400" dirty="0" smtClean="0">
                <a:latin typeface="+mj-lt"/>
                <a:ea typeface="+mj-ea"/>
                <a:cs typeface="+mj-cs"/>
              </a:rPr>
              <a:t>1.email\you\an\Can\send\for me, please?</a:t>
            </a:r>
          </a:p>
          <a:p>
            <a:pPr marL="1143000" marR="0" lvl="0" indent="-11430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64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all\Can\ close\ you\ windows, please?\the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dirty="0" smtClean="0">
                <a:latin typeface="+mj-lt"/>
                <a:ea typeface="+mj-ea"/>
                <a:cs typeface="+mj-cs"/>
              </a:rPr>
              <a:t>3. give\ Can\me \ you\a book?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4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dirty="0" smtClean="0">
                <a:latin typeface="+mj-lt"/>
                <a:ea typeface="+mj-ea"/>
                <a:cs typeface="+mj-cs"/>
              </a:rPr>
              <a:t>4. take\Can\chair\ I\this\please?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4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dirty="0" smtClean="0">
                <a:latin typeface="+mj-lt"/>
                <a:ea typeface="+mj-ea"/>
                <a:cs typeface="+mj-cs"/>
              </a:rPr>
              <a:t>5. you\help\Can\me?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d:\Desktop\дождь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22710" y="0"/>
            <a:ext cx="2828160" cy="148478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3079" name="Picture 7" descr="d:\Desktop\моро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56176" y="3764594"/>
            <a:ext cx="2769760" cy="1847429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3076" name="Picture 4" descr="d:\Desktop\вет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588224" y="287978"/>
            <a:ext cx="2339752" cy="194979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3074" name="Picture 2" descr="d:\Desktop\ж и с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51520" y="285728"/>
            <a:ext cx="2232248" cy="192882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3078" name="Picture 6" descr="d:\Desktop\снегм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79512" y="3827546"/>
            <a:ext cx="2606538" cy="1737692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3080" name="Picture 8" descr="d:\Desktop\облач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332398" y="4149080"/>
            <a:ext cx="2335188" cy="1556792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6516216" y="5877272"/>
            <a:ext cx="2232248" cy="69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6.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Thunder and lightning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5949280"/>
            <a:ext cx="2808312" cy="69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4. 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Storm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47864" y="1628800"/>
            <a:ext cx="2376264" cy="69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. 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Avalanche 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2564904"/>
            <a:ext cx="2376264" cy="7703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1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Hail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5949280"/>
            <a:ext cx="2664296" cy="69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5</a:t>
            </a:r>
            <a:r>
              <a:rPr lang="en-US" sz="2400" dirty="0" smtClean="0">
                <a:solidFill>
                  <a:srgbClr val="FF0000"/>
                </a:solidFill>
              </a:rPr>
              <a:t>. 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Flood 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2420888"/>
            <a:ext cx="2232248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>
                <a:solidFill>
                  <a:srgbClr val="FF0000"/>
                </a:solidFill>
              </a:rPr>
              <a:t>. Tornado</a:t>
            </a:r>
            <a:endParaRPr lang="ru-RU" sz="2000" dirty="0"/>
          </a:p>
        </p:txBody>
      </p:sp>
      <p:sp>
        <p:nvSpPr>
          <p:cNvPr id="2" name="Овал 1"/>
          <p:cNvSpPr/>
          <p:nvPr/>
        </p:nvSpPr>
        <p:spPr>
          <a:xfrm>
            <a:off x="2987824" y="2420888"/>
            <a:ext cx="2808312" cy="1440160"/>
          </a:xfrm>
          <a:prstGeom prst="ellips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Какая погода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987824" y="2420888"/>
            <a:ext cx="2808312" cy="15121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Weather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676456" y="6309320"/>
            <a:ext cx="251520" cy="332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4.82886E-6 C 0.15555 0.11656 0.31128 0.23335 0.37083 0.27868 C 0.43038 0.32401 0.35902 0.27336 0.35694 0.27243 " pathEditMode="relative" ptsTypes="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4948 0.15796 -0.29878 0.31591 -0.35851 0.37905 " pathEditMode="relative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6.10546E-7 C -0.29045 -0.09228 -0.58073 -0.18455 -0.69688 -0.22133 " pathEditMode="relative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75486E-6 C 0.01024 -0.30551 0.02049 -0.61124 0.02465 -0.73358 " pathEditMode="relative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6.65125E-6 C 0.1448 -0.09228 0.28976 -0.18456 0.34775 -0.22133 " pathEditMode="relative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83904E-6 C 0.14809 -0.32794 0.29618 -0.65587 0.35538 -0.787 " pathEditMode="relative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5" grpId="0" animBg="1"/>
      <p:bldP spid="14" grpId="0" animBg="1"/>
      <p:bldP spid="13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esktop\ж и с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7158" y="285728"/>
            <a:ext cx="2143140" cy="150019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6" name="Picture 9" descr="d:\Desktop\дождь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43306" y="785794"/>
            <a:ext cx="2000264" cy="137472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7" name="Picture 4" descr="d:\Desktop\вет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786578" y="357166"/>
            <a:ext cx="2000264" cy="157163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8" name="Picture 6" descr="d:\Desktop\снегм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85720" y="4786322"/>
            <a:ext cx="2143140" cy="142876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9" name="Picture 7" descr="d:\Desktop\моро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572264" y="4714884"/>
            <a:ext cx="2286016" cy="1516335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10" name="Picture 8" descr="d:\Desktop\облач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500430" y="3929066"/>
            <a:ext cx="2168296" cy="144553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429684" cy="1143000"/>
          </a:xfrm>
          <a:ln w="28575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Flood    storm   thunder and lightning    avalanche   tornado   hail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WINDOWS\Downloads\imgpreview (1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imgpreview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6925" y="1981200"/>
            <a:ext cx="501015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pPr algn="ctr"/>
            <a:r>
              <a:rPr lang="en-US" dirty="0" smtClean="0"/>
              <a:t>Group work. Read and match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772816"/>
            <a:ext cx="4038600" cy="407805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It’s hot and sunny.</a:t>
            </a:r>
          </a:p>
          <a:p>
            <a:pPr marL="514350" indent="-514350">
              <a:buAutoNum type="arabicPeriod"/>
            </a:pPr>
            <a:r>
              <a:rPr lang="en-US" dirty="0" smtClean="0"/>
              <a:t>It’s raining.</a:t>
            </a:r>
          </a:p>
          <a:p>
            <a:pPr marL="514350" indent="-514350">
              <a:buAutoNum type="arabicPeriod"/>
            </a:pPr>
            <a:r>
              <a:rPr lang="en-US" dirty="0" smtClean="0"/>
              <a:t>It’s windy.</a:t>
            </a:r>
          </a:p>
          <a:p>
            <a:pPr marL="514350" indent="-514350">
              <a:buAutoNum type="arabicPeriod"/>
            </a:pPr>
            <a:r>
              <a:rPr lang="en-US" dirty="0" smtClean="0"/>
              <a:t>It’s cold.</a:t>
            </a:r>
          </a:p>
          <a:p>
            <a:pPr marL="514350" indent="-514350">
              <a:buAutoNum type="arabicPeriod"/>
            </a:pPr>
            <a:r>
              <a:rPr lang="en-US" dirty="0" smtClean="0"/>
              <a:t>It’s snowing.</a:t>
            </a:r>
          </a:p>
          <a:p>
            <a:pPr marL="514350" indent="-514350">
              <a:buAutoNum type="arabicPeriod"/>
            </a:pPr>
            <a:r>
              <a:rPr lang="en-US" dirty="0" smtClean="0"/>
              <a:t>It’s cloudy.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643050"/>
            <a:ext cx="4038600" cy="4078053"/>
          </a:xfrm>
        </p:spPr>
        <p:txBody>
          <a:bodyPr/>
          <a:lstStyle/>
          <a:p>
            <a:pPr marL="514350" indent="-514350">
              <a:buAutoNum type="alphaLcPeriod"/>
            </a:pPr>
            <a:r>
              <a:rPr lang="en-US" dirty="0" smtClean="0"/>
              <a:t>I can’t swim today.</a:t>
            </a:r>
          </a:p>
          <a:p>
            <a:pPr marL="514350" indent="-514350">
              <a:buAutoNum type="alphaLcPeriod"/>
            </a:pPr>
            <a:r>
              <a:rPr lang="en-US" dirty="0" smtClean="0"/>
              <a:t>I can fly my kite.</a:t>
            </a:r>
          </a:p>
          <a:p>
            <a:pPr marL="514350" indent="-514350">
              <a:buAutoNum type="alphaLcPeriod"/>
            </a:pPr>
            <a:r>
              <a:rPr lang="en-US" dirty="0" smtClean="0"/>
              <a:t>We can have a picnic.</a:t>
            </a:r>
          </a:p>
          <a:p>
            <a:pPr marL="514350" indent="-514350">
              <a:buAutoNum type="alphaLcPeriod"/>
            </a:pPr>
            <a:r>
              <a:rPr lang="en-US" dirty="0" smtClean="0"/>
              <a:t>We can build a snowman.</a:t>
            </a:r>
          </a:p>
          <a:p>
            <a:pPr marL="514350" indent="-514350">
              <a:buAutoNum type="alphaLcPeriod"/>
            </a:pPr>
            <a:r>
              <a:rPr lang="en-US" dirty="0" smtClean="0"/>
              <a:t>I can’t see the sun.</a:t>
            </a:r>
          </a:p>
          <a:p>
            <a:pPr marL="514350" indent="-514350">
              <a:buAutoNum type="alphaLcPeriod"/>
            </a:pPr>
            <a:r>
              <a:rPr lang="en-US" dirty="0" smtClean="0"/>
              <a:t>We can’t play football. </a:t>
            </a:r>
            <a:endParaRPr lang="ru-RU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440" y="6237312"/>
            <a:ext cx="43204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347864" y="1772816"/>
          <a:ext cx="1296144" cy="295233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1296144"/>
              </a:tblGrid>
              <a:tr h="4920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491880" y="1484784"/>
            <a:ext cx="7200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51920" y="2132856"/>
            <a:ext cx="5040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19872" y="2564904"/>
            <a:ext cx="6480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23928" y="2996952"/>
            <a:ext cx="576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47864" y="3573016"/>
            <a:ext cx="7200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67944" y="3933056"/>
            <a:ext cx="6480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Pair work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84010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  Our house is full of water after the ……….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We haven`t got electricity at home after the ………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I`m afraid of ……… 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There`s a ……           coming. 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d:\Desktop\моро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428992" y="1928802"/>
            <a:ext cx="1143008" cy="66174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8" name="Picture 2" descr="d:\Desktop\ж и с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3438" y="3214686"/>
            <a:ext cx="1357322" cy="70226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9" name="Picture 4" descr="d:\Desktop\вет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215074" y="3571877"/>
            <a:ext cx="1571636" cy="114300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10" name="Picture 9" descr="d:\Desktop\дождь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86248" y="4643446"/>
            <a:ext cx="1376599" cy="94609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</a:t>
            </a:r>
            <a:endParaRPr lang="ru-RU" dirty="0"/>
          </a:p>
        </p:txBody>
      </p:sp>
      <p:pic>
        <p:nvPicPr>
          <p:cNvPr id="36866" name="Picture 2" descr="C:\Users\USER\Desktop\Без названия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1428736"/>
            <a:ext cx="6448448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WINDOWS\Downloads\imgpreview (1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s://i.ytimg.com/vi/2O975ewRT7Q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8136904" cy="5328592"/>
          </a:xfrm>
          <a:prstGeom prst="rect">
            <a:avLst/>
          </a:prstGeom>
          <a:noFill/>
        </p:spPr>
      </p:pic>
      <p:pic>
        <p:nvPicPr>
          <p:cNvPr id="6" name="Picture 4" descr="Картинки по запросу до свидания анимация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928670"/>
            <a:ext cx="1785950" cy="2000264"/>
          </a:xfrm>
          <a:prstGeom prst="rect">
            <a:avLst/>
          </a:prstGeom>
          <a:noFill/>
        </p:spPr>
      </p:pic>
      <p:pic>
        <p:nvPicPr>
          <p:cNvPr id="17410" name="Picture 2" descr="https://i12.fotocdn.net/s4/2/gallery_m/332/24187563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908720"/>
            <a:ext cx="1733848" cy="2016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WINDOWS\Downloads\92318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https://andreyspektor.com/wp-content/uploads/2018/01/video.jpg"/>
          <p:cNvPicPr>
            <a:picLocks noChangeAspect="1" noChangeArrowheads="1"/>
          </p:cNvPicPr>
          <p:nvPr/>
        </p:nvPicPr>
        <p:blipFill>
          <a:blip r:embed="rId4" cstate="print"/>
          <a:srcRect r="999" b="10771"/>
          <a:stretch>
            <a:fillRect/>
          </a:stretch>
        </p:blipFill>
        <p:spPr bwMode="auto">
          <a:xfrm>
            <a:off x="3428992" y="2571744"/>
            <a:ext cx="2476485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131840" y="2204864"/>
            <a:ext cx="2808312" cy="2016224"/>
          </a:xfrm>
          <a:prstGeom prst="ellips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погода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Desktop\ж и с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764704"/>
            <a:ext cx="2232248" cy="210502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3076" name="Picture 4" descr="d:\Desktop\вет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216" y="908720"/>
            <a:ext cx="2339752" cy="200445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3078" name="Picture 6" descr="d:\Desktop\снегм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4149080"/>
            <a:ext cx="2304255" cy="188473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3079" name="Picture 7" descr="d:\Desktop\моро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8184" y="3789040"/>
            <a:ext cx="2769760" cy="2014562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3080" name="Picture 8" descr="d:\Desktop\облач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3848" y="4869160"/>
            <a:ext cx="2448272" cy="177281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3081" name="Picture 9" descr="d:\Desktop\дождь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31840" y="260648"/>
            <a:ext cx="3009900" cy="148478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sp>
        <p:nvSpPr>
          <p:cNvPr id="16" name="Овал 15"/>
          <p:cNvSpPr/>
          <p:nvPr/>
        </p:nvSpPr>
        <p:spPr>
          <a:xfrm>
            <a:off x="3635896" y="2780928"/>
            <a:ext cx="1872208" cy="8640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Weather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9540552" y="6309320"/>
            <a:ext cx="28803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INDOWS\Downloads\imgpreview (1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New words</a:t>
            </a:r>
            <a:endParaRPr lang="ru-RU" sz="7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4290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2_Image-from-iOS-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491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57356" y="5143512"/>
            <a:ext cx="607223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Storm</a:t>
            </a:r>
            <a:r>
              <a:rPr lang="ru-RU" sz="6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kk-KZ" sz="6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дауыл</a:t>
            </a:r>
            <a:endParaRPr lang="ru-RU" sz="6600" b="1" cap="none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screen-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863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5000636"/>
            <a:ext cx="81439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Thunder </a:t>
            </a:r>
            <a:r>
              <a:rPr lang="en-US" sz="5400" b="1" spc="5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lightning</a:t>
            </a:r>
            <a:r>
              <a:rPr lang="kk-KZ" sz="5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kk-KZ" sz="5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Күн күркіреуі найзағай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photo-1547683905-f686c993aae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863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4929198"/>
            <a:ext cx="81439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Flood</a:t>
            </a:r>
            <a:r>
              <a:rPr lang="kk-KZ" sz="6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-су тасқыны</a:t>
            </a:r>
            <a:endParaRPr lang="en-US" sz="6600" b="1" spc="5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avalanch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006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4929198"/>
            <a:ext cx="81439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Avalanche</a:t>
            </a:r>
            <a:r>
              <a:rPr lang="kk-KZ" sz="6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-көшкін</a:t>
            </a:r>
            <a:r>
              <a:rPr lang="en-US" sz="6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Depositphotos_2565544_l-2015-pic4_zoom-1500x1500-655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006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4929198"/>
            <a:ext cx="81439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Tornado</a:t>
            </a:r>
            <a:r>
              <a:rPr lang="kk-KZ" sz="6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-қатты құйын</a:t>
            </a:r>
            <a:r>
              <a:rPr lang="en-US" sz="6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225</Words>
  <Application>Microsoft Office PowerPoint</Application>
  <PresentationFormat>Экран (4:3)</PresentationFormat>
  <Paragraphs>64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New words</vt:lpstr>
      <vt:lpstr>Слайд 5</vt:lpstr>
      <vt:lpstr>Слайд 6</vt:lpstr>
      <vt:lpstr>Слайд 7</vt:lpstr>
      <vt:lpstr>Слайд 8</vt:lpstr>
      <vt:lpstr>Слайд 9</vt:lpstr>
      <vt:lpstr>Слайд 10</vt:lpstr>
      <vt:lpstr>Modal verb “Can” request </vt:lpstr>
      <vt:lpstr>Слайд 12</vt:lpstr>
      <vt:lpstr>Слайд 13</vt:lpstr>
      <vt:lpstr>Flood    storm   thunder and lightning    avalanche   tornado   hail </vt:lpstr>
      <vt:lpstr>Слайд 15</vt:lpstr>
      <vt:lpstr>Group work. Read and match</vt:lpstr>
      <vt:lpstr>Pair work</vt:lpstr>
      <vt:lpstr>Reflection </vt:lpstr>
      <vt:lpstr>Слайд 19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</dc:creator>
  <cp:lastModifiedBy>USER</cp:lastModifiedBy>
  <cp:revision>59</cp:revision>
  <dcterms:created xsi:type="dcterms:W3CDTF">2018-01-13T17:01:34Z</dcterms:created>
  <dcterms:modified xsi:type="dcterms:W3CDTF">2020-01-22T14:58:44Z</dcterms:modified>
</cp:coreProperties>
</file>