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7" r:id="rId5"/>
    <p:sldId id="259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EAF60-5616-4D7F-B4B0-38A117817935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5B96082-8BAA-40CE-9DE0-8550A44BC5D9}">
      <dgm:prSet/>
      <dgm:spPr/>
      <dgm:t>
        <a:bodyPr/>
        <a:lstStyle/>
        <a:p>
          <a:r>
            <a:rPr lang="ru-RU" dirty="0" err="1"/>
            <a:t>Мұздатқышты</a:t>
          </a:r>
          <a:r>
            <a:rPr lang="ru-RU" dirty="0"/>
            <a:t> </a:t>
          </a:r>
          <a:r>
            <a:rPr lang="ru-RU" dirty="0" err="1"/>
            <a:t>орнату</a:t>
          </a:r>
          <a:r>
            <a:rPr lang="ru-RU" dirty="0"/>
            <a:t> </a:t>
          </a:r>
          <a:r>
            <a:rPr lang="ru-RU" dirty="0" err="1"/>
            <a:t>туралы</a:t>
          </a:r>
          <a:r>
            <a:rPr lang="ru-RU" dirty="0"/>
            <a:t> </a:t>
          </a:r>
          <a:r>
            <a:rPr lang="ru-RU" dirty="0" err="1"/>
            <a:t>нұсқаулық</a:t>
          </a:r>
          <a:endParaRPr lang="ru-RU" dirty="0"/>
        </a:p>
      </dgm:t>
    </dgm:pt>
    <dgm:pt modelId="{93285572-7C25-450E-B274-A3F1AF4D0785}" type="parTrans" cxnId="{50D0488A-0A79-477E-9144-E75AE4AAD263}">
      <dgm:prSet/>
      <dgm:spPr/>
      <dgm:t>
        <a:bodyPr/>
        <a:lstStyle/>
        <a:p>
          <a:endParaRPr lang="ru-RU"/>
        </a:p>
      </dgm:t>
    </dgm:pt>
    <dgm:pt modelId="{7A302A7A-0CC4-4FAC-B279-1BDED3B357E8}" type="sibTrans" cxnId="{50D0488A-0A79-477E-9144-E75AE4AAD263}">
      <dgm:prSet/>
      <dgm:spPr/>
      <dgm:t>
        <a:bodyPr/>
        <a:lstStyle/>
        <a:p>
          <a:endParaRPr lang="ru-RU"/>
        </a:p>
      </dgm:t>
    </dgm:pt>
    <dgm:pt modelId="{E341C7D8-77F1-41C9-9855-84B3F433057C}" type="pres">
      <dgm:prSet presAssocID="{B46EAF60-5616-4D7F-B4B0-38A117817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F7F5F-8B8B-4D43-A9BD-C50E1DADE92C}" type="pres">
      <dgm:prSet presAssocID="{C5B96082-8BAA-40CE-9DE0-8550A44BC5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6A6A-5B6C-44A1-875A-9B298540FE26}" type="presOf" srcId="{C5B96082-8BAA-40CE-9DE0-8550A44BC5D9}" destId="{CBCF7F5F-8B8B-4D43-A9BD-C50E1DADE92C}" srcOrd="0" destOrd="0" presId="urn:microsoft.com/office/officeart/2005/8/layout/vList2"/>
    <dgm:cxn modelId="{6D4557D4-7693-44E1-B683-075BED174EA6}" type="presOf" srcId="{B46EAF60-5616-4D7F-B4B0-38A117817935}" destId="{E341C7D8-77F1-41C9-9855-84B3F433057C}" srcOrd="0" destOrd="0" presId="urn:microsoft.com/office/officeart/2005/8/layout/vList2"/>
    <dgm:cxn modelId="{50D0488A-0A79-477E-9144-E75AE4AAD263}" srcId="{B46EAF60-5616-4D7F-B4B0-38A117817935}" destId="{C5B96082-8BAA-40CE-9DE0-8550A44BC5D9}" srcOrd="0" destOrd="0" parTransId="{93285572-7C25-450E-B274-A3F1AF4D0785}" sibTransId="{7A302A7A-0CC4-4FAC-B279-1BDED3B357E8}"/>
    <dgm:cxn modelId="{2CF73455-3798-44DD-9467-43AB76F2B595}" type="presParOf" srcId="{E341C7D8-77F1-41C9-9855-84B3F433057C}" destId="{CBCF7F5F-8B8B-4D43-A9BD-C50E1DADE9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EAF60-5616-4D7F-B4B0-38A117817935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5B96082-8BAA-40CE-9DE0-8550A44BC5D9}">
      <dgm:prSet/>
      <dgm:spPr/>
      <dgm:t>
        <a:bodyPr/>
        <a:lstStyle/>
        <a:p>
          <a:r>
            <a:rPr lang="ru-RU" dirty="0"/>
            <a:t>Пицца </a:t>
          </a:r>
          <a:r>
            <a:rPr lang="ru-RU" dirty="0" err="1"/>
            <a:t>дайындау</a:t>
          </a:r>
          <a:r>
            <a:rPr lang="ru-RU" dirty="0"/>
            <a:t> </a:t>
          </a:r>
          <a:r>
            <a:rPr lang="ru-RU" dirty="0" err="1"/>
            <a:t>рецепті</a:t>
          </a:r>
          <a:endParaRPr lang="ru-RU" dirty="0"/>
        </a:p>
      </dgm:t>
    </dgm:pt>
    <dgm:pt modelId="{93285572-7C25-450E-B274-A3F1AF4D0785}" type="parTrans" cxnId="{50D0488A-0A79-477E-9144-E75AE4AAD263}">
      <dgm:prSet/>
      <dgm:spPr/>
      <dgm:t>
        <a:bodyPr/>
        <a:lstStyle/>
        <a:p>
          <a:endParaRPr lang="ru-RU"/>
        </a:p>
      </dgm:t>
    </dgm:pt>
    <dgm:pt modelId="{7A302A7A-0CC4-4FAC-B279-1BDED3B357E8}" type="sibTrans" cxnId="{50D0488A-0A79-477E-9144-E75AE4AAD263}">
      <dgm:prSet/>
      <dgm:spPr/>
      <dgm:t>
        <a:bodyPr/>
        <a:lstStyle/>
        <a:p>
          <a:endParaRPr lang="ru-RU"/>
        </a:p>
      </dgm:t>
    </dgm:pt>
    <dgm:pt modelId="{E341C7D8-77F1-41C9-9855-84B3F433057C}" type="pres">
      <dgm:prSet presAssocID="{B46EAF60-5616-4D7F-B4B0-38A117817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F7F5F-8B8B-4D43-A9BD-C50E1DADE92C}" type="pres">
      <dgm:prSet presAssocID="{C5B96082-8BAA-40CE-9DE0-8550A44BC5D9}" presName="parentText" presStyleLbl="node1" presStyleIdx="0" presStyleCnt="1" custLinFactY="1737" custLinFactNeighborX="139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6A6A-5B6C-44A1-875A-9B298540FE26}" type="presOf" srcId="{C5B96082-8BAA-40CE-9DE0-8550A44BC5D9}" destId="{CBCF7F5F-8B8B-4D43-A9BD-C50E1DADE92C}" srcOrd="0" destOrd="0" presId="urn:microsoft.com/office/officeart/2005/8/layout/vList2"/>
    <dgm:cxn modelId="{6D4557D4-7693-44E1-B683-075BED174EA6}" type="presOf" srcId="{B46EAF60-5616-4D7F-B4B0-38A117817935}" destId="{E341C7D8-77F1-41C9-9855-84B3F433057C}" srcOrd="0" destOrd="0" presId="urn:microsoft.com/office/officeart/2005/8/layout/vList2"/>
    <dgm:cxn modelId="{50D0488A-0A79-477E-9144-E75AE4AAD263}" srcId="{B46EAF60-5616-4D7F-B4B0-38A117817935}" destId="{C5B96082-8BAA-40CE-9DE0-8550A44BC5D9}" srcOrd="0" destOrd="0" parTransId="{93285572-7C25-450E-B274-A3F1AF4D0785}" sibTransId="{7A302A7A-0CC4-4FAC-B279-1BDED3B357E8}"/>
    <dgm:cxn modelId="{2CF73455-3798-44DD-9467-43AB76F2B595}" type="presParOf" srcId="{E341C7D8-77F1-41C9-9855-84B3F433057C}" destId="{CBCF7F5F-8B8B-4D43-A9BD-C50E1DADE9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EAF60-5616-4D7F-B4B0-38A117817935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5B96082-8BAA-40CE-9DE0-8550A44BC5D9}">
      <dgm:prSet/>
      <dgm:spPr/>
      <dgm:t>
        <a:bodyPr/>
        <a:lstStyle/>
        <a:p>
          <a:r>
            <a:rPr lang="ru-RU" dirty="0"/>
            <a:t>ЛОГО </a:t>
          </a:r>
          <a:r>
            <a:rPr lang="ru-RU" dirty="0" err="1"/>
            <a:t>тіліндегі</a:t>
          </a:r>
          <a:r>
            <a:rPr lang="ru-RU" dirty="0"/>
            <a:t> </a:t>
          </a:r>
          <a:r>
            <a:rPr lang="ru-RU" dirty="0" err="1"/>
            <a:t>бағдарлама</a:t>
          </a:r>
          <a:endParaRPr lang="ru-RU" dirty="0"/>
        </a:p>
      </dgm:t>
    </dgm:pt>
    <dgm:pt modelId="{93285572-7C25-450E-B274-A3F1AF4D0785}" type="parTrans" cxnId="{50D0488A-0A79-477E-9144-E75AE4AAD263}">
      <dgm:prSet/>
      <dgm:spPr/>
      <dgm:t>
        <a:bodyPr/>
        <a:lstStyle/>
        <a:p>
          <a:endParaRPr lang="ru-RU"/>
        </a:p>
      </dgm:t>
    </dgm:pt>
    <dgm:pt modelId="{7A302A7A-0CC4-4FAC-B279-1BDED3B357E8}" type="sibTrans" cxnId="{50D0488A-0A79-477E-9144-E75AE4AAD263}">
      <dgm:prSet/>
      <dgm:spPr/>
      <dgm:t>
        <a:bodyPr/>
        <a:lstStyle/>
        <a:p>
          <a:endParaRPr lang="ru-RU"/>
        </a:p>
      </dgm:t>
    </dgm:pt>
    <dgm:pt modelId="{E341C7D8-77F1-41C9-9855-84B3F433057C}" type="pres">
      <dgm:prSet presAssocID="{B46EAF60-5616-4D7F-B4B0-38A117817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F7F5F-8B8B-4D43-A9BD-C50E1DADE92C}" type="pres">
      <dgm:prSet presAssocID="{C5B96082-8BAA-40CE-9DE0-8550A44BC5D9}" presName="parentText" presStyleLbl="node1" presStyleIdx="0" presStyleCnt="1" custLinFactY="-121564" custLinFactNeighborX="36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6A6A-5B6C-44A1-875A-9B298540FE26}" type="presOf" srcId="{C5B96082-8BAA-40CE-9DE0-8550A44BC5D9}" destId="{CBCF7F5F-8B8B-4D43-A9BD-C50E1DADE92C}" srcOrd="0" destOrd="0" presId="urn:microsoft.com/office/officeart/2005/8/layout/vList2"/>
    <dgm:cxn modelId="{6D4557D4-7693-44E1-B683-075BED174EA6}" type="presOf" srcId="{B46EAF60-5616-4D7F-B4B0-38A117817935}" destId="{E341C7D8-77F1-41C9-9855-84B3F433057C}" srcOrd="0" destOrd="0" presId="urn:microsoft.com/office/officeart/2005/8/layout/vList2"/>
    <dgm:cxn modelId="{50D0488A-0A79-477E-9144-E75AE4AAD263}" srcId="{B46EAF60-5616-4D7F-B4B0-38A117817935}" destId="{C5B96082-8BAA-40CE-9DE0-8550A44BC5D9}" srcOrd="0" destOrd="0" parTransId="{93285572-7C25-450E-B274-A3F1AF4D0785}" sibTransId="{7A302A7A-0CC4-4FAC-B279-1BDED3B357E8}"/>
    <dgm:cxn modelId="{2CF73455-3798-44DD-9467-43AB76F2B595}" type="presParOf" srcId="{E341C7D8-77F1-41C9-9855-84B3F433057C}" destId="{CBCF7F5F-8B8B-4D43-A9BD-C50E1DADE9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EAF60-5616-4D7F-B4B0-38A117817935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5B96082-8BAA-40CE-9DE0-8550A44BC5D9}">
      <dgm:prSet/>
      <dgm:spPr/>
      <dgm:t>
        <a:bodyPr/>
        <a:lstStyle/>
        <a:p>
          <a:r>
            <a:rPr lang="en-US" dirty="0"/>
            <a:t>SCRATCH</a:t>
          </a:r>
          <a:r>
            <a:rPr lang="kk-KZ" dirty="0"/>
            <a:t> тіліндегі бағдарлама</a:t>
          </a:r>
          <a:endParaRPr lang="ru-RU" dirty="0"/>
        </a:p>
      </dgm:t>
    </dgm:pt>
    <dgm:pt modelId="{93285572-7C25-450E-B274-A3F1AF4D0785}" type="parTrans" cxnId="{50D0488A-0A79-477E-9144-E75AE4AAD263}">
      <dgm:prSet/>
      <dgm:spPr/>
      <dgm:t>
        <a:bodyPr/>
        <a:lstStyle/>
        <a:p>
          <a:endParaRPr lang="ru-RU"/>
        </a:p>
      </dgm:t>
    </dgm:pt>
    <dgm:pt modelId="{7A302A7A-0CC4-4FAC-B279-1BDED3B357E8}" type="sibTrans" cxnId="{50D0488A-0A79-477E-9144-E75AE4AAD263}">
      <dgm:prSet/>
      <dgm:spPr/>
      <dgm:t>
        <a:bodyPr/>
        <a:lstStyle/>
        <a:p>
          <a:endParaRPr lang="ru-RU"/>
        </a:p>
      </dgm:t>
    </dgm:pt>
    <dgm:pt modelId="{E341C7D8-77F1-41C9-9855-84B3F433057C}" type="pres">
      <dgm:prSet presAssocID="{B46EAF60-5616-4D7F-B4B0-38A117817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F7F5F-8B8B-4D43-A9BD-C50E1DADE92C}" type="pres">
      <dgm:prSet presAssocID="{C5B96082-8BAA-40CE-9DE0-8550A44BC5D9}" presName="parentText" presStyleLbl="node1" presStyleIdx="0" presStyleCnt="1" custLinFactNeighborX="-570" custLinFactNeighborY="80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6A6A-5B6C-44A1-875A-9B298540FE26}" type="presOf" srcId="{C5B96082-8BAA-40CE-9DE0-8550A44BC5D9}" destId="{CBCF7F5F-8B8B-4D43-A9BD-C50E1DADE92C}" srcOrd="0" destOrd="0" presId="urn:microsoft.com/office/officeart/2005/8/layout/vList2"/>
    <dgm:cxn modelId="{6D4557D4-7693-44E1-B683-075BED174EA6}" type="presOf" srcId="{B46EAF60-5616-4D7F-B4B0-38A117817935}" destId="{E341C7D8-77F1-41C9-9855-84B3F433057C}" srcOrd="0" destOrd="0" presId="urn:microsoft.com/office/officeart/2005/8/layout/vList2"/>
    <dgm:cxn modelId="{50D0488A-0A79-477E-9144-E75AE4AAD263}" srcId="{B46EAF60-5616-4D7F-B4B0-38A117817935}" destId="{C5B96082-8BAA-40CE-9DE0-8550A44BC5D9}" srcOrd="0" destOrd="0" parTransId="{93285572-7C25-450E-B274-A3F1AF4D0785}" sibTransId="{7A302A7A-0CC4-4FAC-B279-1BDED3B357E8}"/>
    <dgm:cxn modelId="{2CF73455-3798-44DD-9467-43AB76F2B595}" type="presParOf" srcId="{E341C7D8-77F1-41C9-9855-84B3F433057C}" destId="{CBCF7F5F-8B8B-4D43-A9BD-C50E1DADE9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F7F5F-8B8B-4D43-A9BD-C50E1DADE92C}">
      <dsp:nvSpPr>
        <dsp:cNvPr id="0" name=""/>
        <dsp:cNvSpPr/>
      </dsp:nvSpPr>
      <dsp:spPr>
        <a:xfrm>
          <a:off x="0" y="4778"/>
          <a:ext cx="4200765" cy="35977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/>
            <a:t>Мұздатқышты</a:t>
          </a:r>
          <a:r>
            <a:rPr lang="ru-RU" sz="1500" kern="1200" dirty="0"/>
            <a:t> </a:t>
          </a:r>
          <a:r>
            <a:rPr lang="ru-RU" sz="1500" kern="1200" dirty="0" err="1"/>
            <a:t>орнату</a:t>
          </a:r>
          <a:r>
            <a:rPr lang="ru-RU" sz="1500" kern="1200" dirty="0"/>
            <a:t> </a:t>
          </a:r>
          <a:r>
            <a:rPr lang="ru-RU" sz="1500" kern="1200" dirty="0" err="1"/>
            <a:t>туралы</a:t>
          </a:r>
          <a:r>
            <a:rPr lang="ru-RU" sz="1500" kern="1200" dirty="0"/>
            <a:t> </a:t>
          </a:r>
          <a:r>
            <a:rPr lang="ru-RU" sz="1500" kern="1200" dirty="0" err="1"/>
            <a:t>нұсқаулық</a:t>
          </a:r>
          <a:endParaRPr lang="ru-RU" sz="1500" kern="1200" dirty="0"/>
        </a:p>
      </dsp:txBody>
      <dsp:txXfrm>
        <a:off x="0" y="4778"/>
        <a:ext cx="4200765" cy="3597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F7F5F-8B8B-4D43-A9BD-C50E1DADE92C}">
      <dsp:nvSpPr>
        <dsp:cNvPr id="0" name=""/>
        <dsp:cNvSpPr/>
      </dsp:nvSpPr>
      <dsp:spPr>
        <a:xfrm>
          <a:off x="0" y="9557"/>
          <a:ext cx="4200765" cy="35977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Пицца </a:t>
          </a:r>
          <a:r>
            <a:rPr lang="ru-RU" sz="1500" kern="1200" dirty="0" err="1"/>
            <a:t>дайындау</a:t>
          </a:r>
          <a:r>
            <a:rPr lang="ru-RU" sz="1500" kern="1200" dirty="0"/>
            <a:t> </a:t>
          </a:r>
          <a:r>
            <a:rPr lang="ru-RU" sz="1500" kern="1200" dirty="0" err="1"/>
            <a:t>рецепті</a:t>
          </a:r>
          <a:endParaRPr lang="ru-RU" sz="1500" kern="1200" dirty="0"/>
        </a:p>
      </dsp:txBody>
      <dsp:txXfrm>
        <a:off x="0" y="9557"/>
        <a:ext cx="4200765" cy="359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F7F5F-8B8B-4D43-A9BD-C50E1DADE92C}">
      <dsp:nvSpPr>
        <dsp:cNvPr id="0" name=""/>
        <dsp:cNvSpPr/>
      </dsp:nvSpPr>
      <dsp:spPr>
        <a:xfrm>
          <a:off x="0" y="0"/>
          <a:ext cx="4200765" cy="35977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ЛОГО </a:t>
          </a:r>
          <a:r>
            <a:rPr lang="ru-RU" sz="1500" kern="1200" dirty="0" err="1"/>
            <a:t>тіліндегі</a:t>
          </a:r>
          <a:r>
            <a:rPr lang="ru-RU" sz="1500" kern="1200" dirty="0"/>
            <a:t> </a:t>
          </a:r>
          <a:r>
            <a:rPr lang="ru-RU" sz="1500" kern="1200" dirty="0" err="1"/>
            <a:t>бағдарлама</a:t>
          </a:r>
          <a:endParaRPr lang="ru-RU" sz="1500" kern="1200" dirty="0"/>
        </a:p>
      </dsp:txBody>
      <dsp:txXfrm>
        <a:off x="0" y="0"/>
        <a:ext cx="4200765" cy="3597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F7F5F-8B8B-4D43-A9BD-C50E1DADE92C}">
      <dsp:nvSpPr>
        <dsp:cNvPr id="0" name=""/>
        <dsp:cNvSpPr/>
      </dsp:nvSpPr>
      <dsp:spPr>
        <a:xfrm>
          <a:off x="0" y="9557"/>
          <a:ext cx="4200765" cy="35977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SCRATCH</a:t>
          </a:r>
          <a:r>
            <a:rPr lang="kk-KZ" sz="1500" kern="1200" dirty="0"/>
            <a:t> тіліндегі бағдарлама</a:t>
          </a:r>
          <a:endParaRPr lang="ru-RU" sz="1500" kern="1200" dirty="0"/>
        </a:p>
      </dsp:txBody>
      <dsp:txXfrm>
        <a:off x="0" y="9557"/>
        <a:ext cx="4200765" cy="35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B1B76E-4B1B-4398-A668-A47FE12C0D9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A89EBA-D8E7-4B05-9549-B22F296C8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Анимация </a:t>
            </a:r>
            <a:r>
              <a:rPr lang="ru-RU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Жобаны</a:t>
            </a:r>
            <a: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Ильясова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Информатика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пәні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214290"/>
            <a:ext cx="875020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k-KZ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Ұзақмерзімді жоспардың бөлімі</a:t>
            </a:r>
            <a:r>
              <a:rPr lang="en-GB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5.4А: </a:t>
            </a:r>
            <a:r>
              <a:rPr lang="kk-KZ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Жобаны жасау және қорғау</a:t>
            </a:r>
            <a:endParaRPr lang="ru-RU" sz="24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Жобаны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жасау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кезеідері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ru-RU" i="1" dirty="0">
                <a:latin typeface="Bookman Old Style" pitchFamily="18" charset="0"/>
              </a:rPr>
              <a:t>  </a:t>
            </a:r>
            <a:r>
              <a:rPr lang="ru-RU" i="1" dirty="0" err="1">
                <a:latin typeface="Bookman Old Style" pitchFamily="18" charset="0"/>
              </a:rPr>
              <a:t>Тапсырманы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қойылуы</a:t>
            </a:r>
            <a:endParaRPr lang="ru-RU" i="1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Жобаның</a:t>
            </a:r>
            <a:r>
              <a:rPr lang="ru-RU" i="1" dirty="0">
                <a:latin typeface="Bookman Old Style" pitchFamily="18" charset="0"/>
              </a:rPr>
              <a:t> дизайны 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Жобаны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құрастыру</a:t>
            </a:r>
            <a:endParaRPr lang="ru-RU" i="1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Құжаттарды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рәсімдеу</a:t>
            </a:r>
            <a:endParaRPr lang="ru-RU" i="1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Жобаны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ұсыну</a:t>
            </a:r>
            <a:r>
              <a:rPr lang="ru-RU" i="1" dirty="0">
                <a:latin typeface="Bookman Old Style" pitchFamily="18" charset="0"/>
              </a:rPr>
              <a:t> (презентация)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0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Жобаны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жасау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бойынша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жеке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жұмыс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dirty="0" err="1">
                <a:latin typeface="Bookman Old Style" pitchFamily="18" charset="0"/>
              </a:rPr>
              <a:t>Жобаның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тақырыбын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таңдаіыз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және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сюжетті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анықтаңыз</a:t>
            </a:r>
            <a:endParaRPr lang="ru-RU" i="1" dirty="0">
              <a:latin typeface="Bookman Old Styl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i="1" dirty="0" err="1">
                <a:latin typeface="Bookman Old Style" pitchFamily="18" charset="0"/>
              </a:rPr>
              <a:t>Жобаның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мақсатын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анықтаңыз</a:t>
            </a:r>
            <a:endParaRPr lang="ru-RU" i="1" dirty="0">
              <a:latin typeface="Bookman Old Styl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i="1" dirty="0" err="1">
                <a:latin typeface="Bookman Old Style" pitchFamily="18" charset="0"/>
              </a:rPr>
              <a:t>Жобаның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өзектілігін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нақтылаңыз</a:t>
            </a:r>
            <a:endParaRPr lang="ru-RU" i="1" dirty="0">
              <a:latin typeface="Bookman Old Style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9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Екі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шеңберде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талқылау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4612B3-DB11-49BC-83AF-E6FAE73BC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0734" y="3268983"/>
            <a:ext cx="4778984" cy="3589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C507AA-2E0A-4A0D-BAFF-7F8FCC64F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367366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0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Сабаққа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рефлексия </a:t>
            </a: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i="1" dirty="0" err="1">
                <a:latin typeface="Bookman Old Style" pitchFamily="18" charset="0"/>
              </a:rPr>
              <a:t>Бүгінгі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сабақта</a:t>
            </a:r>
            <a:r>
              <a:rPr lang="ru-RU" i="1" dirty="0">
                <a:latin typeface="Bookman Old Style" pitchFamily="18" charset="0"/>
              </a:rPr>
              <a:t> не </a:t>
            </a:r>
            <a:r>
              <a:rPr lang="ru-RU" i="1" dirty="0" err="1">
                <a:latin typeface="Bookman Old Style" pitchFamily="18" charset="0"/>
              </a:rPr>
              <a:t>сәтті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болды</a:t>
            </a:r>
            <a:r>
              <a:rPr lang="ru-RU" i="1" dirty="0">
                <a:latin typeface="Bookman Old Style" pitchFamily="18" charset="0"/>
              </a:rPr>
              <a:t>? 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i="1" dirty="0" err="1">
                <a:latin typeface="Bookman Old Style" pitchFamily="18" charset="0"/>
              </a:rPr>
              <a:t>Қандай қиындықтар кездесті</a:t>
            </a:r>
            <a:r>
              <a:rPr lang="ru-RU" i="1" dirty="0" smtClean="0">
                <a:latin typeface="Bookman Old Style" pitchFamily="18" charset="0"/>
              </a:rPr>
              <a:t>?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68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392487"/>
          </a:xfrm>
        </p:spPr>
        <p:txBody>
          <a:bodyPr>
            <a:normAutofit fontScale="90000"/>
          </a:bodyPr>
          <a:lstStyle/>
          <a:p>
            <a:r>
              <a:rPr lang="kk-KZ" sz="8800" b="1" dirty="0" smtClean="0">
                <a:solidFill>
                  <a:srgbClr val="FF0000"/>
                </a:solidFill>
              </a:rPr>
              <a:t>Үйге тапсырма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Анимацияны қайталау жане қандай  аимациялық фильмдерді білесіңдер?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85843"/>
            <a:ext cx="8572560" cy="4227533"/>
          </a:xfrm>
        </p:spPr>
        <p:txBody>
          <a:bodyPr>
            <a:noAutofit/>
          </a:bodyPr>
          <a:lstStyle/>
          <a:p>
            <a:pPr lvl="0"/>
            <a:r>
              <a:rPr lang="ru-RU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  <a:sym typeface="Symbol"/>
              </a:rPr>
              <a:t> 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Алгоритмді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Жобаның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тақырыбын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айқындау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Общий доступ\2013-2014\Sadykanova\01 Логотип\1 Основной\EN\Logo_NIS_EN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768" y="1"/>
            <a:ext cx="1784232" cy="185736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44588" y="196344"/>
            <a:ext cx="7115180" cy="78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жететін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мақсаттар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жоспарына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сілтеме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): 5.3.2.2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алгоритмді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формада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Жетістік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критерийлері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7504112"/>
              </p:ext>
            </p:extLst>
          </p:nvPr>
        </p:nvGraphicFramePr>
        <p:xfrm>
          <a:off x="251520" y="1988840"/>
          <a:ext cx="8643998" cy="3235347"/>
        </p:xfrm>
        <a:graphic>
          <a:graphicData uri="http://schemas.openxmlformats.org/drawingml/2006/table">
            <a:tbl>
              <a:tblPr/>
              <a:tblGrid>
                <a:gridCol w="2753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0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Дағдылар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Жетістік критерийлері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58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Оқушы оқу мақсатына жетті, егер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46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түсіну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алгоритм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жазылу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түрлерін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біледі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9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жобаны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жасау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кезеңдерін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біледі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Білімді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қолдану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жобаны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жасау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ретін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құрастыра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алады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889343-2183-478E-A1B4-0D6D20A6A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66801"/>
            <a:ext cx="3944341" cy="29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4918D2-9A08-4584-BFC4-B3B188ED7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36" y="188641"/>
            <a:ext cx="2631172" cy="28083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357166"/>
            <a:ext cx="8715436" cy="61681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Алгоритм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типін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анықтаңыз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Саңырауқұлақ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рюкзак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49314B-2FD5-4DDD-8B7F-165A0FF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388363"/>
            <a:ext cx="3385922" cy="33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8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Негізгі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алгоритмдік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құрылымдар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Сызықтық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Тармақталған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Циклдік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Алгоритмнің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өрнектелу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жолдары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тілде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Бағдарламалық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тілде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891"/>
            <a:ext cx="8715436" cy="16316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Табиғи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тілде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0C6438-E065-4BB4-A817-EDF3372DC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7679"/>
            <a:ext cx="4211960" cy="596032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5CAC462-B6E3-4670-87E5-F9D506664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1029938"/>
              </p:ext>
            </p:extLst>
          </p:nvPr>
        </p:nvGraphicFramePr>
        <p:xfrm>
          <a:off x="251520" y="6309320"/>
          <a:ext cx="42007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C17737-7BAE-4520-8199-271EDF5FA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704" y="2924944"/>
            <a:ext cx="4528252" cy="3017982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AD87699-C7D6-4CD7-9EBC-9A89C8CFC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24519168"/>
              </p:ext>
            </p:extLst>
          </p:nvPr>
        </p:nvGraphicFramePr>
        <p:xfrm>
          <a:off x="4932395" y="2555612"/>
          <a:ext cx="42007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9183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891"/>
            <a:ext cx="8715436" cy="16316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Бағдарламалық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тіл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5CAC462-B6E3-4670-87E5-F9D506664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7682589"/>
              </p:ext>
            </p:extLst>
          </p:nvPr>
        </p:nvGraphicFramePr>
        <p:xfrm>
          <a:off x="251520" y="5229200"/>
          <a:ext cx="42007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AD87699-C7D6-4CD7-9EBC-9A89C8CFC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02496252"/>
              </p:ext>
            </p:extLst>
          </p:nvPr>
        </p:nvGraphicFramePr>
        <p:xfrm>
          <a:off x="4932395" y="2555612"/>
          <a:ext cx="42007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0237A0-FFB4-430F-AEB6-4F5931A48D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24744"/>
            <a:ext cx="4006567" cy="39224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015FBA-B5FC-439D-B229-344E617117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52182"/>
            <a:ext cx="4819924" cy="37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0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6817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Анықтамалар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kk-KZ" sz="2800" b="1" i="1" dirty="0">
                <a:latin typeface="Bookman Old Style" pitchFamily="18" charset="0"/>
              </a:rPr>
              <a:t>Табиғи тілде</a:t>
            </a:r>
            <a:r>
              <a:rPr lang="en-GB" sz="2800" b="1" i="1" dirty="0">
                <a:latin typeface="Bookman Old Style" pitchFamily="18" charset="0"/>
              </a:rPr>
              <a:t> </a:t>
            </a:r>
            <a:r>
              <a:rPr lang="en-GB" sz="2800" i="1" dirty="0">
                <a:latin typeface="Bookman Old Style" pitchFamily="18" charset="0"/>
              </a:rPr>
              <a:t>– </a:t>
            </a:r>
            <a:r>
              <a:rPr lang="kk-KZ" sz="2800" i="1" dirty="0">
                <a:latin typeface="Bookman Old Style" pitchFamily="18" charset="0"/>
              </a:rPr>
              <a:t>яғни алгоритм мұқият сарапталған сөздер мен фразалардан (қайталану, синоним, артық сөзге жол берілмейді) құралады</a:t>
            </a:r>
          </a:p>
          <a:p>
            <a:pPr>
              <a:spcAft>
                <a:spcPts val="1200"/>
              </a:spcAft>
            </a:pPr>
            <a:r>
              <a:rPr lang="en-GB" sz="2800" b="1" i="1" dirty="0" err="1">
                <a:latin typeface="Bookman Old Style" pitchFamily="18" charset="0"/>
              </a:rPr>
              <a:t>Ба</a:t>
            </a:r>
            <a:r>
              <a:rPr lang="kk-KZ" sz="2800" b="1" i="1" dirty="0">
                <a:latin typeface="Bookman Old Style" pitchFamily="18" charset="0"/>
              </a:rPr>
              <a:t>ғдарламалық</a:t>
            </a:r>
            <a:r>
              <a:rPr lang="en-GB" sz="2800" b="1" i="1" dirty="0">
                <a:latin typeface="Bookman Old Style" pitchFamily="18" charset="0"/>
              </a:rPr>
              <a:t> </a:t>
            </a:r>
            <a:r>
              <a:rPr lang="kk-KZ" sz="2800" b="1" i="1" dirty="0">
                <a:latin typeface="Bookman Old Style" pitchFamily="18" charset="0"/>
              </a:rPr>
              <a:t>әдіс</a:t>
            </a:r>
            <a:r>
              <a:rPr lang="en-GB" sz="2800" b="1" i="1" dirty="0">
                <a:latin typeface="Bookman Old Style" pitchFamily="18" charset="0"/>
              </a:rPr>
              <a:t> </a:t>
            </a:r>
            <a:r>
              <a:rPr lang="en-GB" sz="2800" i="1" dirty="0">
                <a:latin typeface="Bookman Old Style" pitchFamily="18" charset="0"/>
              </a:rPr>
              <a:t>– </a:t>
            </a:r>
            <a:r>
              <a:rPr lang="kk-KZ" sz="2800" i="1" dirty="0">
                <a:latin typeface="Bookman Old Style" pitchFamily="18" charset="0"/>
              </a:rPr>
              <a:t>бұл алгоритмнің бағдарламалау тілінде өрнектелуі</a:t>
            </a:r>
            <a:r>
              <a:rPr lang="en-GB" sz="2800" i="1" dirty="0">
                <a:latin typeface="Bookman Old Style" pitchFamily="18" charset="0"/>
              </a:rPr>
              <a:t> (</a:t>
            </a:r>
            <a:r>
              <a:rPr lang="kk-KZ" sz="2800" i="1" dirty="0">
                <a:latin typeface="Bookman Old Style" pitchFamily="18" charset="0"/>
              </a:rPr>
              <a:t>компьютерлі бағдарлама түрінде</a:t>
            </a:r>
            <a:r>
              <a:rPr lang="en-GB" sz="2800" i="1" dirty="0">
                <a:latin typeface="Bookman Old Style" pitchFamily="18" charset="0"/>
              </a:rPr>
              <a:t>). </a:t>
            </a:r>
            <a:r>
              <a:rPr lang="kk-KZ" sz="2800" i="1" dirty="0">
                <a:latin typeface="Bookman Old Style" pitchFamily="18" charset="0"/>
              </a:rPr>
              <a:t>Бадарлама (</a:t>
            </a:r>
            <a:r>
              <a:rPr lang="en-GB" sz="2800" i="1" dirty="0" err="1">
                <a:latin typeface="Bookman Old Style" pitchFamily="18" charset="0"/>
              </a:rPr>
              <a:t>Программа</a:t>
            </a:r>
            <a:r>
              <a:rPr lang="kk-KZ" sz="2800" i="1" dirty="0">
                <a:latin typeface="Bookman Old Style" pitchFamily="18" charset="0"/>
              </a:rPr>
              <a:t>)</a:t>
            </a:r>
            <a:r>
              <a:rPr lang="en-GB" sz="2800" i="1" dirty="0">
                <a:latin typeface="Bookman Old Style" pitchFamily="18" charset="0"/>
              </a:rPr>
              <a:t> – </a:t>
            </a:r>
            <a:r>
              <a:rPr lang="kk-KZ" sz="2800" i="1" dirty="0">
                <a:latin typeface="Bookman Old Style" pitchFamily="18" charset="0"/>
              </a:rPr>
              <a:t>алгоритмнің тізбектелген оператор-командалар арқылы қандай да бір бағдарламалау тілінде жазылуы</a:t>
            </a:r>
            <a:r>
              <a:rPr lang="en-GB" sz="2800" i="1" dirty="0">
                <a:latin typeface="Bookman Old Style" pitchFamily="18" charset="0"/>
              </a:rPr>
              <a:t>. </a:t>
            </a:r>
            <a:endParaRPr lang="ru-RU" sz="28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7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367</TotalTime>
  <Words>165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Анимация жасау. Жобаны жасау кезеңдері</vt:lpstr>
      <vt:lpstr>Сабақ мақсаттары:     Алгоритмді жазу жолдарын білу   Жобаның тақырыбын, мақсатын және міндеттерін айқындау    </vt:lpstr>
      <vt:lpstr>Жетістік критерийлері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Үйге тапсырма  Анимацияны қайталау жане қандай  аимациялық фильмдерді білесіңдер?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sadykanova_o.ukk</dc:creator>
  <cp:lastModifiedBy>User</cp:lastModifiedBy>
  <cp:revision>32</cp:revision>
  <dcterms:created xsi:type="dcterms:W3CDTF">2017-01-16T05:14:49Z</dcterms:created>
  <dcterms:modified xsi:type="dcterms:W3CDTF">2020-04-03T12:07:11Z</dcterms:modified>
</cp:coreProperties>
</file>