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16" r:id="rId3"/>
    <p:sldId id="315" r:id="rId4"/>
    <p:sldId id="299" r:id="rId5"/>
    <p:sldId id="300" r:id="rId6"/>
    <p:sldId id="303" r:id="rId7"/>
    <p:sldId id="304" r:id="rId8"/>
    <p:sldId id="305" r:id="rId9"/>
    <p:sldId id="306" r:id="rId10"/>
    <p:sldId id="307" r:id="rId11"/>
    <p:sldId id="309" r:id="rId12"/>
    <p:sldId id="308" r:id="rId13"/>
    <p:sldId id="310" r:id="rId14"/>
    <p:sldId id="312" r:id="rId15"/>
    <p:sldId id="313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6F9A2-852A-403A-B91A-897842E3C1A5}" type="datetimeFigureOut">
              <a:rPr lang="ru-RU" smtClean="0"/>
              <a:t>01.01.2018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73ED1-7CDB-471B-BD98-BEF38D49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8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3ED1-7CDB-471B-BD98-BEF38D492D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5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7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40698"/>
            <a:ext cx="8075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Шаттық шеңбері.</a:t>
            </a:r>
          </a:p>
          <a:p>
            <a:pPr algn="ctr">
              <a:defRPr/>
            </a:pPr>
            <a:endParaRPr lang="kk-KZ" sz="4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Қуанамын мен де, </a:t>
            </a:r>
          </a:p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Қуанасың сен де.</a:t>
            </a:r>
          </a:p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Қуанайық достарым,</a:t>
            </a:r>
          </a:p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Арайлап атқан күнге</a:t>
            </a:r>
          </a:p>
          <a:p>
            <a:pPr algn="ctr">
              <a:defRPr/>
            </a:pPr>
            <a:endParaRPr lang="kk-KZ" sz="4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045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4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73114"/>
            <a:ext cx="615304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Жұптық жұмыс.</a:t>
            </a:r>
          </a:p>
          <a:p>
            <a:pPr algn="ctr"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Шығармашылық тапсырма</a:t>
            </a:r>
          </a:p>
          <a:p>
            <a:pPr algn="ctr"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(сызба бойынша әр жұп әр түрлі сөйлемдер құрастырады)</a:t>
            </a:r>
          </a:p>
          <a:p>
            <a:pPr>
              <a:defRPr/>
            </a:pP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.</a:t>
            </a: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defRPr/>
            </a:pPr>
            <a:r>
              <a:rPr lang="kk-KZ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kk-KZ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fs00.infourok.ru/images/doc/232/75723/2/img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" y="62777"/>
            <a:ext cx="2941548" cy="1857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15616" y="3645024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1880" y="3645024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96136" y="3645024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15616" y="2996952"/>
            <a:ext cx="0" cy="6651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5616" y="4437112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1880" y="4426811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96136" y="4426811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115616" y="3771980"/>
            <a:ext cx="0" cy="6651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15616" y="5373216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89444" y="5373216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96136" y="5335619"/>
            <a:ext cx="20882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15616" y="4670487"/>
            <a:ext cx="0" cy="6651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870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4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4" y="0"/>
            <a:ext cx="910674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Жеке жұмыс.</a:t>
            </a:r>
          </a:p>
          <a:p>
            <a:pPr algn="ctr"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Семантикалық карта</a:t>
            </a:r>
          </a:p>
          <a:p>
            <a:pPr algn="ctr">
              <a:defRPr/>
            </a:pP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defRPr/>
            </a:pPr>
            <a:r>
              <a:rPr lang="kk-KZ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kk-KZ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http://900igr.net/up/datas/75518/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" y="-152573"/>
            <a:ext cx="2952327" cy="1692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66807"/>
              </p:ext>
            </p:extLst>
          </p:nvPr>
        </p:nvGraphicFramePr>
        <p:xfrm>
          <a:off x="37254" y="1417636"/>
          <a:ext cx="9120394" cy="5805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34"/>
                <a:gridCol w="3545302"/>
                <a:gridCol w="1619274"/>
                <a:gridCol w="1754112"/>
                <a:gridCol w="1752872"/>
              </a:tblGrid>
              <a:tr h="859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Сөйлемдер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Хабарлы 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Сұраулы 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Лепті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Сенбі күні сабақ болмайды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9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Отанымыздың даңқы арта берсін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Ертең қалаға барамын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Алақай, әжем келе жатыр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9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Саябаққа автобуспен барамыз ба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Шіркін</a:t>
                      </a: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тезірек </a:t>
                      </a: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 шықса ғой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Күзгі орман неткен тамаша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 сабақта Еламан жоқ </a:t>
                      </a: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32013" y="2513012"/>
            <a:ext cx="10144844" cy="7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8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4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4" y="-20624"/>
            <a:ext cx="892723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Жеке жұмыс.</a:t>
            </a:r>
          </a:p>
          <a:p>
            <a:pPr algn="ctr"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Семантикалық карта</a:t>
            </a:r>
          </a:p>
          <a:p>
            <a:pPr algn="ctr">
              <a:defRPr/>
            </a:pP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defRPr/>
            </a:pPr>
            <a:r>
              <a:rPr lang="kk-KZ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kk-KZ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http://900igr.net/up/datas/75518/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" y="-20624"/>
            <a:ext cx="2736304" cy="1733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19288"/>
              </p:ext>
            </p:extLst>
          </p:nvPr>
        </p:nvGraphicFramePr>
        <p:xfrm>
          <a:off x="37254" y="1479541"/>
          <a:ext cx="9120394" cy="591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34"/>
                <a:gridCol w="3545302"/>
                <a:gridCol w="1619274"/>
                <a:gridCol w="1754112"/>
                <a:gridCol w="1752872"/>
              </a:tblGrid>
              <a:tr h="87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Сөйлемдер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Хабарлы 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Сұраулы 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Лепті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Сенбі күні сабақ болмайды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Отанымыздың даңқы арта берсін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Ертең қалаға барамын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Алақай, әжем келе жатыр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Саябаққа автобуспен барамыз ба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Шіркін</a:t>
                      </a: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тезірек </a:t>
                      </a: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 шықса ғой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Күзгі орман неткен тамаша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 сабақта Еламан жоқ </a:t>
                      </a: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32013" y="2513012"/>
            <a:ext cx="10144844" cy="7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6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7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40698"/>
            <a:ext cx="8075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Табыс критерийлері:</a:t>
            </a:r>
          </a:p>
          <a:p>
            <a:pPr>
              <a:defRPr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және оның түрлерін 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білемін;</a:t>
            </a:r>
          </a:p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түрлерін ажырата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аламын;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Алған білімімді  практика жүзінде қолдана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аламын;</a:t>
            </a:r>
            <a:endParaRPr lang="kk-KZ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77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4" y="0"/>
            <a:ext cx="9120394" cy="70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211" y="120402"/>
            <a:ext cx="8075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Рефлексия</a:t>
            </a:r>
          </a:p>
          <a:p>
            <a:pPr algn="ctr">
              <a:defRPr/>
            </a:pPr>
            <a:endParaRPr lang="kk-KZ" sz="5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lh5.googleusercontent.com/O-Xbk7Ky51pY1wRo8eTZ4QQjaSbxPprmYbjHWydS7cP7jyGMiDjcLvYZdMpK1xGF-YMvA2dOdpOf41eChct6zDmgggXjj3qnJY4rAfOOG-MQdhvAMmGIFZPHTPB2V2DTSY2ibmeSB0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730287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0387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" y="-3091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722" y="540475"/>
            <a:ext cx="8075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Үй жұмысы:</a:t>
            </a:r>
          </a:p>
          <a:p>
            <a:pPr algn="ctr">
              <a:defRPr/>
            </a:pPr>
            <a:r>
              <a:rPr lang="kk-KZ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91бет №37 жаттығу</a:t>
            </a:r>
          </a:p>
          <a:p>
            <a:pPr algn="ctr">
              <a:defRPr/>
            </a:pPr>
            <a:endParaRPr lang="kk-KZ" sz="5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ds04.infourok.ru/uploads/ex/0b9f/0008f8c6-0230a501/3/img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51" y="2697933"/>
            <a:ext cx="4314408" cy="2875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4250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4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122" y="487025"/>
            <a:ext cx="8075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Сөзжұмбақ</a:t>
            </a:r>
          </a:p>
          <a:p>
            <a:pPr>
              <a:defRPr/>
            </a:pPr>
            <a:endParaRPr lang="kk-KZ" sz="4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21" y="1417638"/>
            <a:ext cx="7931224" cy="50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56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" y="358864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4600" y="6360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Жиырмасыншы </a:t>
            </a:r>
            <a:r>
              <a:rPr lang="kk-KZ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қараша</a:t>
            </a: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kk-KZ" sz="3200" b="1" i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жұмысы</a:t>
            </a:r>
            <a:endParaRPr lang="kk-KZ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3952" y="1844824"/>
            <a:ext cx="6393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Сөйлем түрлері. Хабарлы сөйлем</a:t>
            </a:r>
            <a:endParaRPr lang="kk-KZ" sz="4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zhasorken.kz/wp-content/uploads/2013/09/58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420" y="3430881"/>
            <a:ext cx="3240360" cy="277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6223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7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algn="ctr">
              <a:defRPr/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және  сөйлемнің түрлері  туралы алған білімдерімізді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пысықтап нығайтамыз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жүзінде қолдана білуге 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жаттығамыз.</a:t>
            </a:r>
          </a:p>
          <a:p>
            <a:pPr algn="ctr">
              <a:defRPr/>
            </a:pPr>
            <a:endParaRPr lang="kk-K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kk-KZ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14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7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40698"/>
            <a:ext cx="8075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Табыс критерийлері:</a:t>
            </a:r>
          </a:p>
          <a:p>
            <a:pPr>
              <a:defRPr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және оның түрлерін 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білемін;</a:t>
            </a:r>
          </a:p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түрлерін ажырата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аламын;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Алған білімімді  практика жүзінде қолдана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аламын;</a:t>
            </a:r>
            <a:endParaRPr lang="kk-KZ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2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10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38361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Өткенді пысықтау.</a:t>
            </a:r>
          </a:p>
          <a:p>
            <a:pPr algn="ctr">
              <a:defRPr/>
            </a:pPr>
            <a:r>
              <a:rPr lang="kk-KZ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«Мен не білемін?»</a:t>
            </a:r>
            <a:endParaRPr lang="kk-KZ" sz="3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1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arhivurokov.ru/videouroki/html/2017/04/18/v_58f5ce4b05207/99687189_3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5" y="1667634"/>
            <a:ext cx="3681095" cy="222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pixabay.com/photo/2012/04/18/13/22/cloud-37011__48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64" y="1636786"/>
            <a:ext cx="3329247" cy="301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t2.depositphotos.com/4073345/5940/v/950/depositphotos_59403565-stock-illustration-smile-blue-cloud-adn-drop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1" y="3806166"/>
            <a:ext cx="2938636" cy="251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stihi.ru/pics/2014/06/10/37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07" y="3806166"/>
            <a:ext cx="2924175" cy="22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lipartion.com/wp-content/uploads/2016/04/blue-cloud-clipart-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94" y="1479541"/>
            <a:ext cx="2847330" cy="299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iki.irkutsk.ru/images/5%D0%BE%D0%B1%D0%BB%D0%B0%D1%87%D0%BA%D0%B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6" y="3712482"/>
            <a:ext cx="3378017" cy="255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lh5.googleusercontent.com/NaPUJrwDtfntSZTxWodAZJKU6gHdGTa48na_Bhg0y0JOaZaIiK8mUDj92cwq0i1LlBzBCjC7y5L8-LDk8Y2Oe9EkGpZguE43byqKZpotnPYg6PxaQmDZk6lzqEH4Jy-Wun4xf7xETdY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1720" y="2714127"/>
            <a:ext cx="4634674" cy="22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935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4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5809"/>
            <a:ext cx="81158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Топтық жұмыс</a:t>
            </a:r>
          </a:p>
          <a:p>
            <a:pPr algn="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«Адасқан сөздер» ойыны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тыныс белгісін қойып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құрастырып жаз.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kk-KZ" sz="2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4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0-tub-kz.yandex.net/i?id=11d6db2442407d6bce21f35f475e0a7c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6" y="184958"/>
            <a:ext cx="2834005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94904"/>
              </p:ext>
            </p:extLst>
          </p:nvPr>
        </p:nvGraphicFramePr>
        <p:xfrm>
          <a:off x="37254" y="2228864"/>
          <a:ext cx="9106746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2818"/>
                <a:gridCol w="3923928"/>
              </a:tblGrid>
              <a:tr h="607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/>
                        <a:t>Сөздер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Сөйлемдер</a:t>
                      </a:r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Алақай, басталды, ойыны,  футбол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Қандай, құстарын, үй,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білесің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09215"/>
              </p:ext>
            </p:extLst>
          </p:nvPr>
        </p:nvGraphicFramePr>
        <p:xfrm>
          <a:off x="37254" y="3717032"/>
          <a:ext cx="9106746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2818"/>
                <a:gridCol w="3923928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/>
                        <a:t>Сөздер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Сөйлемдер</a:t>
                      </a:r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Көкшетаудың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тамаша, табиғаты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Сабағын,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Кәмилә, болды, орындап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76178"/>
              </p:ext>
            </p:extLst>
          </p:nvPr>
        </p:nvGraphicFramePr>
        <p:xfrm>
          <a:off x="37254" y="5346602"/>
          <a:ext cx="9106745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2818"/>
                <a:gridCol w="3923927"/>
              </a:tblGrid>
              <a:tr h="607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/>
                        <a:t>Сөздер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Сөйлемдер</a:t>
                      </a:r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Шіркін,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шықса ғой, жаз, тезірек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Анасы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жұмыс, істейді, қайда, Даниярдың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524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03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5809"/>
            <a:ext cx="8115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  <a:p>
            <a:pPr algn="ctr">
              <a:defRPr/>
            </a:pPr>
            <a:endParaRPr lang="kk-KZ" sz="2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4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1" descr="MCj04166460000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3203848" y="2252862"/>
            <a:ext cx="3017100" cy="19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65234" y="1307629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89бет №30 жаттығу</a:t>
            </a:r>
            <a:endParaRPr lang="kk-KZ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4314" y="4536843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Сөйлем соңындағы тыныс белгілеріне назар аудару.</a:t>
            </a:r>
          </a:p>
          <a:p>
            <a:pPr algn="ctr">
              <a:defRPr/>
            </a:pPr>
            <a:r>
              <a:rPr lang="kk-KZ" sz="3200" b="1" i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Сөйлемдерді көшіріп жазу.</a:t>
            </a:r>
            <a:endParaRPr lang="kk-KZ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84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:\конкурс дидара\Фоны флипчарты\фоны\1115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254" y="212735"/>
            <a:ext cx="8476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5809"/>
            <a:ext cx="81158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4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</a:p>
          <a:p>
            <a:pPr algn="ctr">
              <a:defRPr/>
            </a:pPr>
            <a:endParaRPr lang="kk-KZ" sz="2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4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http://bigslide.ru/images/34/33062/96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63" y="2369458"/>
            <a:ext cx="4688733" cy="2945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386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392</Words>
  <Application>Microsoft Office PowerPoint</Application>
  <PresentationFormat>Экран (4:3)</PresentationFormat>
  <Paragraphs>188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Гулмира</dc:creator>
  <cp:lastModifiedBy>User</cp:lastModifiedBy>
  <cp:revision>73</cp:revision>
  <cp:lastPrinted>2017-10-19T16:11:01Z</cp:lastPrinted>
  <dcterms:created xsi:type="dcterms:W3CDTF">2015-02-03T20:51:59Z</dcterms:created>
  <dcterms:modified xsi:type="dcterms:W3CDTF">2018-01-01T05:43:07Z</dcterms:modified>
</cp:coreProperties>
</file>