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14" r:id="rId2"/>
    <p:sldId id="316" r:id="rId3"/>
    <p:sldId id="315" r:id="rId4"/>
    <p:sldId id="299" r:id="rId5"/>
    <p:sldId id="300" r:id="rId6"/>
    <p:sldId id="303" r:id="rId7"/>
    <p:sldId id="304" r:id="rId8"/>
    <p:sldId id="305" r:id="rId9"/>
    <p:sldId id="306" r:id="rId10"/>
    <p:sldId id="307" r:id="rId11"/>
    <p:sldId id="309" r:id="rId12"/>
    <p:sldId id="308" r:id="rId13"/>
    <p:sldId id="310" r:id="rId14"/>
    <p:sldId id="312" r:id="rId15"/>
    <p:sldId id="313" r:id="rId16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 varScale="1">
        <p:scale>
          <a:sx n="81" d="100"/>
          <a:sy n="81" d="100"/>
        </p:scale>
        <p:origin x="-840" y="-90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6F9A2-852A-403A-B91A-897842E3C1A5}" type="datetimeFigureOut">
              <a:rPr lang="ru-RU" smtClean="0"/>
              <a:t>01.01.2018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1243013"/>
            <a:ext cx="447198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73ED1-7CDB-471B-BD98-BEF38D492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489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073ED1-7CDB-471B-BD98-BEF38D492D1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559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H:\конкурс дидара\Фоны флипчарты\фоны\1115 (58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237" y="0"/>
            <a:ext cx="91203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7254" y="212735"/>
            <a:ext cx="84766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9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9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9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940698"/>
            <a:ext cx="807524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44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Шаттық шеңбері.</a:t>
            </a:r>
          </a:p>
          <a:p>
            <a:pPr algn="ctr">
              <a:defRPr/>
            </a:pPr>
            <a:endParaRPr lang="kk-KZ" sz="4400" b="1" i="1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kk-KZ" sz="4400" b="1" i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Қуанамын мен де, </a:t>
            </a:r>
          </a:p>
          <a:p>
            <a:pPr algn="ctr">
              <a:defRPr/>
            </a:pPr>
            <a:r>
              <a:rPr lang="kk-KZ" sz="4400" b="1" i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Қуанасың сен де.</a:t>
            </a:r>
          </a:p>
          <a:p>
            <a:pPr algn="ctr">
              <a:defRPr/>
            </a:pPr>
            <a:r>
              <a:rPr lang="kk-KZ" sz="4400" b="1" i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Қуанайық достарым,</a:t>
            </a:r>
          </a:p>
          <a:p>
            <a:pPr algn="ctr">
              <a:defRPr/>
            </a:pPr>
            <a:r>
              <a:rPr lang="kk-KZ" sz="4400" b="1" i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Арайлап атқан күнге</a:t>
            </a:r>
          </a:p>
          <a:p>
            <a:pPr algn="ctr">
              <a:defRPr/>
            </a:pPr>
            <a:endParaRPr lang="kk-KZ" sz="4400" b="1" i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60452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H:\конкурс дидара\Фоны флипчарты\фоны\1115 (58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254" y="0"/>
            <a:ext cx="91203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7254" y="212735"/>
            <a:ext cx="84766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9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9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9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473114"/>
            <a:ext cx="6153047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44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Жұптық жұмыс.</a:t>
            </a:r>
          </a:p>
          <a:p>
            <a:pPr algn="ctr">
              <a:defRPr/>
            </a:pPr>
            <a:r>
              <a:rPr lang="kk-KZ" sz="3200" b="1" i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Шығармашылық тапсырма</a:t>
            </a:r>
          </a:p>
          <a:p>
            <a:pPr algn="ctr">
              <a:defRPr/>
            </a:pPr>
            <a:r>
              <a:rPr lang="kk-KZ" sz="3200" b="1" i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(сызба бойынша әр жұп әр түрлі сөйлемдер құрастырады)</a:t>
            </a:r>
          </a:p>
          <a:p>
            <a:pPr>
              <a:defRPr/>
            </a:pPr>
            <a:endParaRPr lang="kk-KZ" sz="3200" b="1" i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3200" b="1" i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.</a:t>
            </a:r>
          </a:p>
          <a:p>
            <a:pPr>
              <a:defRPr/>
            </a:pPr>
            <a:r>
              <a:rPr lang="kk-KZ" sz="3200" b="1" i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</a:p>
          <a:p>
            <a:pPr>
              <a:defRPr/>
            </a:pPr>
            <a:r>
              <a:rPr lang="kk-KZ" sz="4400" b="1" i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kk-KZ" sz="4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endParaRPr lang="kk-KZ" sz="4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4400" b="1" i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kk-KZ" sz="4400" b="1" i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kk-KZ" sz="4400" b="1" i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</a:t>
            </a:r>
          </a:p>
          <a:p>
            <a:pPr>
              <a:defRPr/>
            </a:pPr>
            <a:r>
              <a:rPr lang="kk-KZ" sz="4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endParaRPr lang="kk-KZ" sz="4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4400" b="1" i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endParaRPr lang="kk-KZ" sz="44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4400" b="1" i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400" b="1" i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endParaRPr lang="kk-KZ" sz="4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https://fs00.infourok.ru/images/doc/232/75723/2/img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3" y="62777"/>
            <a:ext cx="2941548" cy="18574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1115616" y="3645024"/>
            <a:ext cx="2088232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491880" y="3645024"/>
            <a:ext cx="2088232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796136" y="3645024"/>
            <a:ext cx="2088232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1115616" y="2996952"/>
            <a:ext cx="0" cy="66513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115616" y="4437112"/>
            <a:ext cx="2088232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491880" y="4426811"/>
            <a:ext cx="2088232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796136" y="4426811"/>
            <a:ext cx="2088232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1115616" y="3771980"/>
            <a:ext cx="0" cy="66513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1115616" y="5373216"/>
            <a:ext cx="2088232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3489444" y="5373216"/>
            <a:ext cx="2088232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796136" y="5335619"/>
            <a:ext cx="2088232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1115616" y="4670487"/>
            <a:ext cx="0" cy="66513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08701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H:\конкурс дидара\Фоны флипчарты\фоны\1115 (58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54" y="0"/>
            <a:ext cx="91203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7254" y="212735"/>
            <a:ext cx="84766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9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9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9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254" y="0"/>
            <a:ext cx="9106746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44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Жеке жұмыс.</a:t>
            </a:r>
          </a:p>
          <a:p>
            <a:pPr algn="ctr">
              <a:defRPr/>
            </a:pPr>
            <a:r>
              <a:rPr lang="kk-KZ" sz="3200" b="1" i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Семантикалық карта</a:t>
            </a:r>
          </a:p>
          <a:p>
            <a:pPr algn="ctr">
              <a:defRPr/>
            </a:pPr>
            <a:endParaRPr lang="kk-KZ" sz="3200" b="1" i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kk-KZ" sz="3200" b="1" i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3200" b="1" i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endParaRPr lang="kk-KZ" sz="3200" b="1" i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3200" b="1" i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</a:p>
          <a:p>
            <a:pPr>
              <a:defRPr/>
            </a:pPr>
            <a:r>
              <a:rPr lang="kk-KZ" sz="3200" b="1" i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</a:p>
          <a:p>
            <a:pPr>
              <a:defRPr/>
            </a:pPr>
            <a:r>
              <a:rPr lang="kk-KZ" sz="4400" b="1" i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endParaRPr lang="kk-KZ" sz="4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4400" b="1" i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kk-KZ" sz="4400" b="1" i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400" b="1" i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</a:t>
            </a:r>
          </a:p>
          <a:p>
            <a:pPr>
              <a:defRPr/>
            </a:pPr>
            <a:r>
              <a:rPr lang="kk-KZ" sz="4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endParaRPr lang="kk-KZ" sz="4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4400" b="1" i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endParaRPr lang="kk-KZ" sz="44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4400" b="1" i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400" b="1" i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endParaRPr lang="kk-KZ" sz="4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Рисунок 23" descr="http://900igr.net/up/datas/75518/01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4" y="-152573"/>
            <a:ext cx="2952327" cy="16922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666807"/>
              </p:ext>
            </p:extLst>
          </p:nvPr>
        </p:nvGraphicFramePr>
        <p:xfrm>
          <a:off x="37254" y="1417636"/>
          <a:ext cx="9120394" cy="58056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8834"/>
                <a:gridCol w="3545302"/>
                <a:gridCol w="1619274"/>
                <a:gridCol w="1754112"/>
                <a:gridCol w="1752872"/>
              </a:tblGrid>
              <a:tr h="8590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Сөйлемдер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Хабарлы сөйлем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Сұраулы сөйлем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Лепті 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сөйлем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65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Сенбі күні сабақ болмайды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590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Отанымыздың даңқы арта берсін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65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Ертең қалаға барамын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65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Алақай, әжем келе жатыр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590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Саябаққа автобуспен барамыз ба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811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Шіркін</a:t>
                      </a:r>
                      <a:r>
                        <a:rPr lang="kk-KZ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тезірек </a:t>
                      </a: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жаз шықса ғой 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165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Күзгі орман неткен тамаша 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8112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Бүгін сабақта Еламан жоқ </a:t>
                      </a:r>
                      <a:r>
                        <a:rPr lang="kk-KZ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132013" y="2513012"/>
            <a:ext cx="10144844" cy="769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9189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H:\конкурс дидара\Фоны флипчарты\фоны\1115 (58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254" y="0"/>
            <a:ext cx="91203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7254" y="212735"/>
            <a:ext cx="84766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9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9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9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254" y="-20624"/>
            <a:ext cx="8927234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44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Жеке жұмыс.</a:t>
            </a:r>
          </a:p>
          <a:p>
            <a:pPr algn="ctr">
              <a:defRPr/>
            </a:pPr>
            <a:r>
              <a:rPr lang="kk-KZ" sz="3200" b="1" i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Семантикалық карта</a:t>
            </a:r>
          </a:p>
          <a:p>
            <a:pPr algn="ctr">
              <a:defRPr/>
            </a:pPr>
            <a:endParaRPr lang="kk-KZ" sz="3200" b="1" i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kk-KZ" sz="3200" b="1" i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3200" b="1" i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endParaRPr lang="kk-KZ" sz="3200" b="1" i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3200" b="1" i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</a:p>
          <a:p>
            <a:pPr>
              <a:defRPr/>
            </a:pPr>
            <a:r>
              <a:rPr lang="kk-KZ" sz="3200" b="1" i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</a:p>
          <a:p>
            <a:pPr>
              <a:defRPr/>
            </a:pPr>
            <a:r>
              <a:rPr lang="kk-KZ" sz="4400" b="1" i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endParaRPr lang="kk-KZ" sz="4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4400" b="1" i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kk-KZ" sz="4400" b="1" i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400" b="1" i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</a:t>
            </a:r>
          </a:p>
          <a:p>
            <a:pPr>
              <a:defRPr/>
            </a:pPr>
            <a:r>
              <a:rPr lang="kk-KZ" sz="4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endParaRPr lang="kk-KZ" sz="4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4400" b="1" i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endParaRPr lang="kk-KZ" sz="44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kk-KZ" sz="4400" b="1" i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400" b="1" i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endParaRPr lang="kk-KZ" sz="4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Рисунок 23" descr="http://900igr.net/up/datas/75518/01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85" y="-20624"/>
            <a:ext cx="2736304" cy="17335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7019288"/>
              </p:ext>
            </p:extLst>
          </p:nvPr>
        </p:nvGraphicFramePr>
        <p:xfrm>
          <a:off x="37254" y="1479541"/>
          <a:ext cx="9120394" cy="5916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8834"/>
                <a:gridCol w="3545302"/>
                <a:gridCol w="1619274"/>
                <a:gridCol w="1754112"/>
                <a:gridCol w="1752872"/>
              </a:tblGrid>
              <a:tr h="875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Сөйлемдер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Хабарлы сөйлем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Сұраулы сөйлем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Лепті 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сөйлем</a:t>
                      </a:r>
                      <a:endParaRPr lang="ru-R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44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Сенбі күні сабақ болмайды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75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Отанымыздың даңқы арта берсін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44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Ертең қалаға барамын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44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Алақай, әжем келе жатыр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75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Саябаққа автобуспен барамыз ба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959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Шіркін</a:t>
                      </a:r>
                      <a:r>
                        <a:rPr lang="kk-KZ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тезірек </a:t>
                      </a: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жаз шықса ғой 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244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Күзгі орман неткен тамаша 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959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Бүгін сабақта Еламан жоқ </a:t>
                      </a:r>
                      <a:r>
                        <a:rPr lang="kk-KZ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132013" y="2513012"/>
            <a:ext cx="10144844" cy="769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64610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H:\конкурс дидара\Фоны флипчарты\фоны\1115 (58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237" y="0"/>
            <a:ext cx="91203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7254" y="212735"/>
            <a:ext cx="84766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9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9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9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940698"/>
            <a:ext cx="80752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4400" b="1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Табыс критерийлері:</a:t>
            </a:r>
          </a:p>
          <a:p>
            <a:pPr>
              <a:defRPr/>
            </a:pP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Сөйлем және оның түрлерін  </a:t>
            </a: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білемін;</a:t>
            </a:r>
          </a:p>
          <a:p>
            <a:pPr>
              <a:defRPr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Сөйлем түрлерін ажырата </a:t>
            </a: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аламын;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Алған білімімді  практика жүзінде қолдана </a:t>
            </a:r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аламын;</a:t>
            </a:r>
            <a:endParaRPr lang="kk-KZ" sz="36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97712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H:\конкурс дидара\Фоны флипчарты\фоны\1115 (58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254" y="0"/>
            <a:ext cx="9120394" cy="7098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7254" y="212735"/>
            <a:ext cx="84766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9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9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9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8211" y="120402"/>
            <a:ext cx="80752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54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Рефлексия</a:t>
            </a:r>
          </a:p>
          <a:p>
            <a:pPr algn="ctr">
              <a:defRPr/>
            </a:pPr>
            <a:endParaRPr lang="kk-KZ" sz="5400" b="1" i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s://lh5.googleusercontent.com/O-Xbk7Ky51pY1wRo8eTZ4QQjaSbxPprmYbjHWydS7cP7jyGMiDjcLvYZdMpK1xGF-YMvA2dOdpOf41eChct6zDmgggXjj3qnJY4rAfOOG-MQdhvAMmGIFZPHTPB2V2DTSY2ibmeSB0o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96753"/>
            <a:ext cx="7302871" cy="540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603874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H:\конкурс дидара\Фоны флипчарты\фоны\1115 (58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03" y="-3091"/>
            <a:ext cx="91203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7254" y="212735"/>
            <a:ext cx="84766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9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9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9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3722" y="540475"/>
            <a:ext cx="80752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54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Үй жұмысы:</a:t>
            </a:r>
          </a:p>
          <a:p>
            <a:pPr algn="ctr">
              <a:defRPr/>
            </a:pPr>
            <a:r>
              <a:rPr lang="kk-KZ" sz="54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91бет №37 жаттығу</a:t>
            </a:r>
          </a:p>
          <a:p>
            <a:pPr algn="ctr">
              <a:defRPr/>
            </a:pPr>
            <a:endParaRPr lang="kk-KZ" sz="5400" b="1" i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ttp://ds04.infourok.ru/uploads/ex/0b9f/0008f8c6-0230a501/3/img2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851" y="2697933"/>
            <a:ext cx="4314408" cy="28757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942509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H:\конкурс дидара\Фоны флипчарты\фоны\1115 (58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74" y="0"/>
            <a:ext cx="91203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7254" y="212735"/>
            <a:ext cx="84766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9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9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9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5122" y="487025"/>
            <a:ext cx="807524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48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Сөзжұмбақ</a:t>
            </a:r>
          </a:p>
          <a:p>
            <a:pPr>
              <a:defRPr/>
            </a:pPr>
            <a:endParaRPr lang="kk-KZ" sz="4400" b="1" i="1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621" y="1417638"/>
            <a:ext cx="7931224" cy="5035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555692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H:\конкурс дидара\Фоны флипчарты\фоны\1115 (58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06" y="358864"/>
            <a:ext cx="91203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14600" y="636018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kk-KZ" sz="3200" b="1" i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Жиырмасыншы </a:t>
            </a:r>
            <a:r>
              <a:rPr lang="kk-KZ" sz="3200" b="1" i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қараша</a:t>
            </a:r>
            <a:endParaRPr lang="kk-KZ" sz="3200" b="1" i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kk-KZ" sz="3200" b="1" i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Сынып </a:t>
            </a:r>
            <a:r>
              <a:rPr lang="kk-KZ" sz="3200" b="1" i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жұмысы</a:t>
            </a:r>
            <a:endParaRPr lang="kk-KZ" sz="3200" b="1" i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03952" y="1844824"/>
            <a:ext cx="63932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4400" b="1" dirty="0" smtClean="0">
                <a:ln w="11430"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Сөйлем түрлері. Хабарлы сөйлем</a:t>
            </a:r>
            <a:endParaRPr lang="kk-KZ" sz="4400" b="1" dirty="0">
              <a:ln w="11430"/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://zhasorken.kz/wp-content/uploads/2013/09/585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80420" y="3430881"/>
            <a:ext cx="3240360" cy="27737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7862230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H:\конкурс дидара\Фоны флипчарты\фоны\1115 (58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237" y="0"/>
            <a:ext cx="91203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7254" y="212735"/>
            <a:ext cx="8476669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4000" b="1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Мақсаты:</a:t>
            </a:r>
          </a:p>
          <a:p>
            <a:pPr algn="ctr">
              <a:defRPr/>
            </a:pPr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Сөйлем және  сөйлемнің түрлері  туралы алған білімдерімізді </a:t>
            </a: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пысықтап нығайтамыз</a:t>
            </a:r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жүзінде қолдана білуге  </a:t>
            </a:r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жаттығамыз.</a:t>
            </a:r>
          </a:p>
          <a:p>
            <a:pPr algn="ctr">
              <a:defRPr/>
            </a:pPr>
            <a:endParaRPr lang="kk-KZ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kk-KZ" sz="9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kk-KZ" sz="96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kk-KZ" sz="9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9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  </a:t>
            </a:r>
            <a:r>
              <a:rPr lang="kk-KZ" sz="9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9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kk-KZ" sz="9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9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9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37149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H:\конкурс дидара\Фоны флипчарты\фоны\1115 (58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237" y="0"/>
            <a:ext cx="91203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7254" y="212735"/>
            <a:ext cx="84766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9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9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9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940698"/>
            <a:ext cx="807524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4400" b="1" i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Табыс критерийлері:</a:t>
            </a:r>
          </a:p>
          <a:p>
            <a:pPr>
              <a:defRPr/>
            </a:pP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Сөйлем және оның түрлерін  </a:t>
            </a: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білемін;</a:t>
            </a:r>
          </a:p>
          <a:p>
            <a:pPr>
              <a:defRPr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Сөйлем түрлерін ажырата </a:t>
            </a: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аламын;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Алған білімімді  практика жүзінде қолдана </a:t>
            </a:r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аламын;</a:t>
            </a:r>
            <a:endParaRPr lang="kk-KZ" sz="36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61223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H:\конкурс дидара\Фоны флипчарты\фоны\1115 (58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610" y="0"/>
            <a:ext cx="91203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7254" y="212735"/>
            <a:ext cx="84766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9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9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9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538361"/>
            <a:ext cx="684076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36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Өткенді пысықтау.</a:t>
            </a:r>
          </a:p>
          <a:p>
            <a:pPr algn="ctr">
              <a:defRPr/>
            </a:pPr>
            <a:r>
              <a:rPr lang="kk-KZ" sz="36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«Мен не білемін?»</a:t>
            </a:r>
            <a:endParaRPr lang="kk-KZ" sz="3600" b="1" i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kk-KZ" sz="1600" b="1" i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https://arhivurokov.ru/videouroki/html/2017/04/18/v_58f5ce4b05207/99687189_3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15" y="1667634"/>
            <a:ext cx="3681095" cy="2226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s://cdn.pixabay.com/photo/2012/04/18/13/22/cloud-37011__480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064" y="1636786"/>
            <a:ext cx="3329247" cy="3016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://st2.depositphotos.com/4073345/5940/v/950/depositphotos_59403565-stock-illustration-smile-blue-cloud-adn-drops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71" y="3806166"/>
            <a:ext cx="2938636" cy="25134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ttp://www.stihi.ru/pics/2014/06/10/3700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307" y="3806166"/>
            <a:ext cx="2924175" cy="2299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s://clipartion.com/wp-content/uploads/2016/04/blue-cloud-clipart-2.pn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494" y="1479541"/>
            <a:ext cx="2847330" cy="2998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://wiki.irkutsk.ru/images/5%D0%BE%D0%B1%D0%BB%D0%B0%D1%87%D0%BA%D0%BE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536" y="3712482"/>
            <a:ext cx="3378017" cy="2552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https://lh5.googleusercontent.com/NaPUJrwDtfntSZTxWodAZJKU6gHdGTa48na_Bhg0y0JOaZaIiK8mUDj92cwq0i1LlBzBCjC7y5L8-LDk8Y2Oe9EkGpZguE43byqKZpotnPYg6PxaQmDZk6lzqEH4Jy-Wun4xf7xETdY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71720" y="2714127"/>
            <a:ext cx="4634674" cy="2254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5293580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H:\конкурс дидара\Фоны флипчарты\фоны\1115 (58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254" y="0"/>
            <a:ext cx="91203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7254" y="212735"/>
            <a:ext cx="84766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9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9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9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355809"/>
            <a:ext cx="8115861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44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Топтық жұмыс</a:t>
            </a:r>
          </a:p>
          <a:p>
            <a:pPr algn="r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«Адасқан сөздер» ойыны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Тиісті 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тыныс белгісін қойып</a:t>
            </a:r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r"/>
            <a:r>
              <a:rPr lang="kk-K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сөйлем құрастырып жаз.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kk-KZ" sz="2400" b="1" i="1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kk-KZ" sz="4400" b="1" i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s://im0-tub-kz.yandex.net/i?id=11d6db2442407d6bce21f35f475e0a7c-l&amp;n=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16" y="184958"/>
            <a:ext cx="2834005" cy="1762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8494904"/>
              </p:ext>
            </p:extLst>
          </p:nvPr>
        </p:nvGraphicFramePr>
        <p:xfrm>
          <a:off x="37254" y="2228864"/>
          <a:ext cx="9106746" cy="1463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82818"/>
                <a:gridCol w="3923928"/>
              </a:tblGrid>
              <a:tr h="6072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1-топ</a:t>
                      </a:r>
                      <a:endParaRPr lang="ru-RU" sz="2000" b="1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kk-KZ" dirty="0" smtClean="0"/>
                        <a:t>Сөздер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Сөйлемдер</a:t>
                      </a:r>
                      <a:endParaRPr lang="ru-RU" dirty="0"/>
                    </a:p>
                  </a:txBody>
                  <a:tcPr/>
                </a:tc>
              </a:tr>
              <a:tr h="358840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Алақай, басталды, ойыны,  футбол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8840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Қандай, құстарын, үй,</a:t>
                      </a:r>
                      <a:r>
                        <a:rPr lang="kk-KZ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білесің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8609215"/>
              </p:ext>
            </p:extLst>
          </p:nvPr>
        </p:nvGraphicFramePr>
        <p:xfrm>
          <a:off x="37254" y="3717032"/>
          <a:ext cx="9106746" cy="1463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82818"/>
                <a:gridCol w="3923928"/>
              </a:tblGrid>
              <a:tr h="6480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2-топ</a:t>
                      </a:r>
                      <a:endParaRPr lang="ru-RU" sz="2000" b="1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kk-KZ" dirty="0" smtClean="0"/>
                        <a:t>Сөздер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Сөйлемдер</a:t>
                      </a:r>
                      <a:endParaRPr lang="ru-RU" dirty="0"/>
                    </a:p>
                  </a:txBody>
                  <a:tcPr/>
                </a:tc>
              </a:tr>
              <a:tr h="358840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Көкшетаудың</a:t>
                      </a:r>
                      <a:r>
                        <a:rPr lang="kk-KZ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тамаша, табиғаты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8840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Сабағын,</a:t>
                      </a:r>
                      <a:r>
                        <a:rPr lang="kk-KZ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Кәмилә, болды, орындап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9676178"/>
              </p:ext>
            </p:extLst>
          </p:nvPr>
        </p:nvGraphicFramePr>
        <p:xfrm>
          <a:off x="37254" y="5346602"/>
          <a:ext cx="9106745" cy="1463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182818"/>
                <a:gridCol w="3923927"/>
              </a:tblGrid>
              <a:tr h="6072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3-топ</a:t>
                      </a:r>
                      <a:endParaRPr lang="ru-RU" sz="2000" b="1" dirty="0" smtClean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kk-KZ" dirty="0" smtClean="0"/>
                        <a:t>Сөздер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Сөйлемдер</a:t>
                      </a:r>
                      <a:endParaRPr lang="ru-RU" dirty="0"/>
                    </a:p>
                  </a:txBody>
                  <a:tcPr/>
                </a:tc>
              </a:tr>
              <a:tr h="358840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Шіркін,</a:t>
                      </a:r>
                      <a:r>
                        <a:rPr lang="kk-KZ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шықса ғой, жаз, тезірек 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8840"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Анасы</a:t>
                      </a:r>
                      <a:r>
                        <a:rPr lang="kk-KZ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жұмыс, істейді, қайда, Даниярдың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505244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H:\конкурс дидара\Фоны флипчарты\фоны\1115 (58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6003" y="0"/>
            <a:ext cx="91203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7254" y="212735"/>
            <a:ext cx="84766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9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9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9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355809"/>
            <a:ext cx="811586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44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Оқулықпен жұмыс</a:t>
            </a:r>
          </a:p>
          <a:p>
            <a:pPr algn="ctr">
              <a:defRPr/>
            </a:pPr>
            <a:endParaRPr lang="kk-KZ" sz="2400" b="1" i="1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kk-KZ" sz="4400" b="1" i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1" descr="MCj04166460000[1]"/>
          <p:cNvPicPr>
            <a:picLocks noChangeAspect="1" noChangeArrowheads="1"/>
          </p:cNvPicPr>
          <p:nvPr/>
        </p:nvPicPr>
        <p:blipFill>
          <a:blip r:embed="rId3" cstate="print">
            <a:lum bright="-12000"/>
          </a:blip>
          <a:srcRect/>
          <a:stretch>
            <a:fillRect/>
          </a:stretch>
        </p:blipFill>
        <p:spPr bwMode="auto">
          <a:xfrm>
            <a:off x="3203848" y="2252862"/>
            <a:ext cx="3017100" cy="1913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365234" y="1307629"/>
            <a:ext cx="51845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32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89бет №30 жаттығу</a:t>
            </a:r>
            <a:endParaRPr lang="kk-KZ" sz="3200" b="1" i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94314" y="4536843"/>
            <a:ext cx="56886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32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Сөйлем соңындағы тыныс белгілеріне назар аудару.</a:t>
            </a:r>
          </a:p>
          <a:p>
            <a:pPr algn="ctr">
              <a:defRPr/>
            </a:pPr>
            <a:r>
              <a:rPr lang="kk-KZ" sz="3200" b="1" i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Сөйлемдерді көшіріп жазу.</a:t>
            </a:r>
            <a:endParaRPr lang="kk-KZ" sz="3200" b="1" i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kk-KZ" sz="3200" b="1" i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88435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 descr="H:\конкурс дидара\Фоны флипчарты\фоны\1115 (58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039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7254" y="212735"/>
            <a:ext cx="84766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96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9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9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355809"/>
            <a:ext cx="811586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kk-KZ" sz="4400" b="1" i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kk-KZ" sz="4400" b="1" i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Сергіту сәті</a:t>
            </a:r>
          </a:p>
          <a:p>
            <a:pPr algn="ctr">
              <a:defRPr/>
            </a:pPr>
            <a:endParaRPr lang="kk-KZ" sz="2400" b="1" i="1" dirty="0" smtClean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kk-KZ" sz="4400" b="1" i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4" descr="http://bigslide.ru/images/34/33062/960/img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563" y="2369458"/>
            <a:ext cx="4688733" cy="29455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83861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392</Words>
  <Application>Microsoft Office PowerPoint</Application>
  <PresentationFormat>Экран (4:3)</PresentationFormat>
  <Paragraphs>188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Гулмира</dc:creator>
  <cp:lastModifiedBy>User</cp:lastModifiedBy>
  <cp:revision>73</cp:revision>
  <cp:lastPrinted>2017-10-19T16:11:01Z</cp:lastPrinted>
  <dcterms:created xsi:type="dcterms:W3CDTF">2015-02-03T20:51:59Z</dcterms:created>
  <dcterms:modified xsi:type="dcterms:W3CDTF">2018-01-01T05:43:07Z</dcterms:modified>
</cp:coreProperties>
</file>