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91" d="100"/>
          <a:sy n="91" d="100"/>
        </p:scale>
        <p:origin x="-1210" y="53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770E9C-6D50-494F-9380-2F9595C5387E}" type="datetimeFigureOut">
              <a:rPr lang="ru-RU" smtClean="0"/>
              <a:t>02.04.2020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E1A65-E166-4D82-9C20-0E50469BE23D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770E9C-6D50-494F-9380-2F9595C5387E}" type="datetimeFigureOut">
              <a:rPr lang="ru-RU" smtClean="0"/>
              <a:t>02.04.2020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E1A65-E166-4D82-9C20-0E50469BE23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770E9C-6D50-494F-9380-2F9595C5387E}" type="datetimeFigureOut">
              <a:rPr lang="ru-RU" smtClean="0"/>
              <a:t>02.04.2020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E1A65-E166-4D82-9C20-0E50469BE23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770E9C-6D50-494F-9380-2F9595C5387E}" type="datetimeFigureOut">
              <a:rPr lang="ru-RU" smtClean="0"/>
              <a:t>02.04.2020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E1A65-E166-4D82-9C20-0E50469BE23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770E9C-6D50-494F-9380-2F9595C5387E}" type="datetimeFigureOut">
              <a:rPr lang="ru-RU" smtClean="0"/>
              <a:t>02.04.2020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E1A65-E166-4D82-9C20-0E50469BE23D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770E9C-6D50-494F-9380-2F9595C5387E}" type="datetimeFigureOut">
              <a:rPr lang="ru-RU" smtClean="0"/>
              <a:t>02.04.2020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E1A65-E166-4D82-9C20-0E50469BE23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770E9C-6D50-494F-9380-2F9595C5387E}" type="datetimeFigureOut">
              <a:rPr lang="ru-RU" smtClean="0"/>
              <a:t>02.04.2020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E1A65-E166-4D82-9C20-0E50469BE23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770E9C-6D50-494F-9380-2F9595C5387E}" type="datetimeFigureOut">
              <a:rPr lang="ru-RU" smtClean="0"/>
              <a:t>02.04.2020</a:t>
            </a:fld>
            <a:endParaRPr lang="ru-RU"/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B3E1A65-E166-4D82-9C20-0E50469BE23D}" type="slidenum">
              <a:rPr lang="ru-RU" smtClean="0"/>
              <a:t>‹#›</a:t>
            </a:fld>
            <a:endParaRPr lang="ru-RU"/>
          </a:p>
        </p:txBody>
      </p:sp>
      <p:sp>
        <p:nvSpPr>
          <p:cNvPr id="9" name="Нижний колонтитул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770E9C-6D50-494F-9380-2F9595C5387E}" type="datetimeFigureOut">
              <a:rPr lang="ru-RU" smtClean="0"/>
              <a:t>02.04.2020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E1A65-E166-4D82-9C20-0E50469BE23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770E9C-6D50-494F-9380-2F9595C5387E}" type="datetimeFigureOut">
              <a:rPr lang="ru-RU" smtClean="0"/>
              <a:t>02.04.2020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fld id="{8B3E1A65-E166-4D82-9C20-0E50469BE23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fld id="{A5770E9C-6D50-494F-9380-2F9595C5387E}" type="datetimeFigureOut">
              <a:rPr lang="ru-RU" smtClean="0"/>
              <a:t>02.04.2020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E1A65-E166-4D82-9C20-0E50469BE23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олилиния 11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олилиния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A5770E9C-6D50-494F-9380-2F9595C5387E}" type="datetimeFigureOut">
              <a:rPr lang="ru-RU" smtClean="0"/>
              <a:t>02.04.2020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8B3E1A65-E166-4D82-9C20-0E50469BE23D}" type="slidenum">
              <a:rPr lang="ru-RU" smtClean="0"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620688"/>
            <a:ext cx="7772400" cy="5328592"/>
          </a:xfrm>
        </p:spPr>
        <p:txBody>
          <a:bodyPr>
            <a:normAutofit/>
          </a:bodyPr>
          <a:lstStyle/>
          <a:p>
            <a:pPr algn="ctr"/>
            <a:r>
              <a:rPr lang="kk-KZ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9-сынып</a:t>
            </a:r>
            <a:br>
              <a:rPr lang="kk-KZ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Қазақ тілі мен </a:t>
            </a:r>
            <a:r>
              <a:rPr lang="kk-KZ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әдебиеті</a:t>
            </a:r>
            <a:br>
              <a:rPr lang="kk-KZ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Қазақстандағы киелі орындар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430365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57200" y="548680"/>
            <a:ext cx="8219256" cy="5577483"/>
          </a:xfrm>
        </p:spPr>
        <p:txBody>
          <a:bodyPr/>
          <a:lstStyle/>
          <a:p>
            <a:pPr marL="36576" indent="0">
              <a:buNone/>
            </a:pPr>
            <a:r>
              <a:rPr lang="kk-KZ" dirty="0" smtClean="0"/>
              <a:t>   </a:t>
            </a:r>
            <a:r>
              <a:rPr lang="kk-KZ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Оқу </a:t>
            </a:r>
            <a:r>
              <a:rPr lang="kk-KZ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мақсаты: </a:t>
            </a:r>
            <a:endParaRPr lang="kk-KZ" sz="3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kk-KZ" dirty="0" smtClean="0"/>
          </a:p>
          <a:p>
            <a:pPr>
              <a:lnSpc>
                <a:spcPct val="150000"/>
              </a:lnSpc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9.1.1.1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тыңдалатын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мәтіндегі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фразалар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мен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дәйексөздерді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талқылай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отырып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тақырып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пен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көтерілетін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мәселені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болжау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>
              <a:lnSpc>
                <a:spcPct val="150000"/>
              </a:lnSpc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9.5.2.1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жазба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жұмыстарында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мақсат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бағыныңқы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сабақтас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құрмалас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сөйлемдерді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құрастыру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marL="36576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408246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81998827"/>
              </p:ext>
            </p:extLst>
          </p:nvPr>
        </p:nvGraphicFramePr>
        <p:xfrm>
          <a:off x="478160" y="282499"/>
          <a:ext cx="7467600" cy="54603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467600"/>
              </a:tblGrid>
              <a:tr h="43204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tabLst>
                          <a:tab pos="2381885" algn="ctr"/>
                        </a:tabLst>
                      </a:pPr>
                      <a:r>
                        <a:rPr lang="kk-KZ" sz="1400" b="1" i="1" dirty="0">
                          <a:solidFill>
                            <a:srgbClr val="C00000"/>
                          </a:solidFill>
                          <a:effectLst/>
                        </a:rPr>
                        <a:t>Ой қозғау. «Суреттер сөйлейді» </a:t>
                      </a:r>
                      <a:r>
                        <a:rPr lang="kk-KZ" sz="1400" b="1" i="1" dirty="0" smtClean="0">
                          <a:solidFill>
                            <a:srgbClr val="C00000"/>
                          </a:solidFill>
                          <a:effectLst/>
                        </a:rPr>
                        <a:t>әдісі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tabLst>
                          <a:tab pos="2381885" algn="ctr"/>
                        </a:tabLst>
                      </a:pPr>
                      <a:r>
                        <a:rPr lang="kk-KZ" sz="1400" b="1" dirty="0" smtClean="0">
                          <a:solidFill>
                            <a:srgbClr val="C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Берілген суреттердің</a:t>
                      </a:r>
                      <a:r>
                        <a:rPr lang="kk-KZ" sz="1400" b="1" baseline="0" dirty="0" smtClean="0">
                          <a:solidFill>
                            <a:srgbClr val="C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 бүгінгі тақырыпқа қандай қатысы бар?</a:t>
                      </a:r>
                      <a:endParaRPr lang="ru-RU" sz="1050" b="1" dirty="0">
                        <a:solidFill>
                          <a:srgbClr val="C00000"/>
                        </a:solidFill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114300" marR="114300" marT="0" marB="0"/>
                </a:tc>
              </a:tr>
            </a:tbl>
          </a:graphicData>
        </a:graphic>
      </p:graphicFrame>
      <p:pic>
        <p:nvPicPr>
          <p:cNvPr id="4" name="Объект 3" descr="C:\Users\Гульчехра\Desktop\Дима оқу\Егембердиева Гульчехра\imgpreview (8).jpg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3922" y="1063111"/>
            <a:ext cx="4104455" cy="2520280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Рисунок 4" descr="C:\Users\Гульчехра\Desktop\Дима оқу\Егембердиева Гульчехра\imgpreview (4).jpg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12049" y="1063111"/>
            <a:ext cx="4167638" cy="2592288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Рисунок 5" descr="C:\Users\Гульчехра\Desktop\Дима оқу\Егембердиева Гульчехра\imgpreview (6).jpg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3922" y="3861257"/>
            <a:ext cx="3888432" cy="2596648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Рисунок 6" descr="C:\Users\Гульчехра\Desktop\Дима оқу\Егембердиева Гульчехра\imgpreview (5).jpg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93259" y="3861048"/>
            <a:ext cx="4171683" cy="25966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6922619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251520" y="332656"/>
            <a:ext cx="8640960" cy="6192688"/>
          </a:xfrm>
        </p:spPr>
        <p:txBody>
          <a:bodyPr/>
          <a:lstStyle/>
          <a:p>
            <a:pPr marL="36576" indent="0">
              <a:buNone/>
            </a:pPr>
            <a:r>
              <a:rPr lang="ru-RU" dirty="0" smtClean="0"/>
              <a:t>    </a:t>
            </a:r>
            <a:r>
              <a:rPr lang="ru-RU" b="1" i="1" dirty="0" err="1" smtClean="0"/>
              <a:t>Жазылым</a:t>
            </a:r>
            <a:r>
              <a:rPr lang="ru-RU" dirty="0" smtClean="0"/>
              <a:t>  </a:t>
            </a:r>
          </a:p>
          <a:p>
            <a:pPr marL="36576" indent="0">
              <a:lnSpc>
                <a:spcPct val="150000"/>
              </a:lnSpc>
              <a:buNone/>
            </a:pPr>
            <a:r>
              <a:rPr lang="ru-RU" dirty="0" smtClean="0"/>
              <a:t>    </a:t>
            </a:r>
            <a:r>
              <a:rPr lang="ru-RU" dirty="0" err="1" smtClean="0"/>
              <a:t>Жа</a:t>
            </a:r>
            <a:r>
              <a:rPr lang="kk-KZ" dirty="0" smtClean="0"/>
              <a:t>ғдаят: жазғы демалыс басталды. Сынып болып, еліміздегі киелі орындарға эксткурсияға шықпақсыңдар. Қай жерлерге барғың келеді? Жоғарыдағы суреттерді пайдаланып, мәтін құра. Мәтінде мақсат бағыныңқы сабақтас құрмалас сөйлем болсын.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621352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57200" y="476672"/>
            <a:ext cx="8219256" cy="5904656"/>
          </a:xfrm>
        </p:spPr>
        <p:txBody>
          <a:bodyPr/>
          <a:lstStyle/>
          <a:p>
            <a:pPr marL="36576" indent="0">
              <a:buNone/>
            </a:pPr>
            <a:r>
              <a:rPr lang="kk-KZ" dirty="0" smtClean="0"/>
              <a:t>   Сөздікті пайдаланып, сөздердің баламасын жаз.</a:t>
            </a:r>
          </a:p>
          <a:p>
            <a:pPr marL="36576" indent="0">
              <a:buNone/>
            </a:pPr>
            <a:endParaRPr lang="ru-RU" dirty="0"/>
          </a:p>
        </p:txBody>
      </p:sp>
      <p:sp>
        <p:nvSpPr>
          <p:cNvPr id="6" name="Блок-схема: перфолента 5"/>
          <p:cNvSpPr/>
          <p:nvPr/>
        </p:nvSpPr>
        <p:spPr>
          <a:xfrm>
            <a:off x="827584" y="2348880"/>
            <a:ext cx="2376264" cy="804672"/>
          </a:xfrm>
          <a:prstGeom prst="flowChartPunchedTap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dirty="0" smtClean="0"/>
              <a:t>Ерекшелен </a:t>
            </a:r>
            <a:endParaRPr lang="ru-RU" dirty="0"/>
          </a:p>
        </p:txBody>
      </p:sp>
      <p:sp>
        <p:nvSpPr>
          <p:cNvPr id="7" name="Блок-схема: перфолента 6"/>
          <p:cNvSpPr/>
          <p:nvPr/>
        </p:nvSpPr>
        <p:spPr>
          <a:xfrm>
            <a:off x="827584" y="3719591"/>
            <a:ext cx="2376264" cy="804672"/>
          </a:xfrm>
          <a:prstGeom prst="flowChartPunchedTap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dirty="0" smtClean="0"/>
              <a:t>Рәсімді </a:t>
            </a:r>
            <a:endParaRPr lang="ru-RU" dirty="0"/>
          </a:p>
        </p:txBody>
      </p:sp>
      <p:sp>
        <p:nvSpPr>
          <p:cNvPr id="8" name="Блок-схема: перфолента 7"/>
          <p:cNvSpPr/>
          <p:nvPr/>
        </p:nvSpPr>
        <p:spPr>
          <a:xfrm>
            <a:off x="827584" y="5157192"/>
            <a:ext cx="2376264" cy="804672"/>
          </a:xfrm>
          <a:prstGeom prst="flowChartPunchedTap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dirty="0" smtClean="0"/>
              <a:t>Үйлесімді </a:t>
            </a:r>
            <a:endParaRPr lang="ru-RU" dirty="0"/>
          </a:p>
        </p:txBody>
      </p:sp>
      <p:sp>
        <p:nvSpPr>
          <p:cNvPr id="9" name="Блок-схема: перфолента 8"/>
          <p:cNvSpPr/>
          <p:nvPr/>
        </p:nvSpPr>
        <p:spPr>
          <a:xfrm>
            <a:off x="5777524" y="5157192"/>
            <a:ext cx="2394876" cy="804672"/>
          </a:xfrm>
          <a:prstGeom prst="flowChartPunchedTap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Блок-схема: перфолента 9"/>
          <p:cNvSpPr/>
          <p:nvPr/>
        </p:nvSpPr>
        <p:spPr>
          <a:xfrm>
            <a:off x="5777524" y="3719591"/>
            <a:ext cx="2394876" cy="804672"/>
          </a:xfrm>
          <a:prstGeom prst="flowChartPunchedTap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Блок-схема: перфолента 10"/>
          <p:cNvSpPr/>
          <p:nvPr/>
        </p:nvSpPr>
        <p:spPr>
          <a:xfrm>
            <a:off x="5726150" y="2348880"/>
            <a:ext cx="2446249" cy="804672"/>
          </a:xfrm>
          <a:prstGeom prst="flowChartPunchedTap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Стрелка вправо с вырезом 11"/>
          <p:cNvSpPr/>
          <p:nvPr/>
        </p:nvSpPr>
        <p:spPr>
          <a:xfrm>
            <a:off x="4181516" y="2508900"/>
            <a:ext cx="978408" cy="484632"/>
          </a:xfrm>
          <a:prstGeom prst="notch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Стрелка вправо с вырезом 13"/>
          <p:cNvSpPr/>
          <p:nvPr/>
        </p:nvSpPr>
        <p:spPr>
          <a:xfrm>
            <a:off x="4211960" y="3879611"/>
            <a:ext cx="978408" cy="484632"/>
          </a:xfrm>
          <a:prstGeom prst="notch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Стрелка вправо с вырезом 14"/>
          <p:cNvSpPr/>
          <p:nvPr/>
        </p:nvSpPr>
        <p:spPr>
          <a:xfrm>
            <a:off x="4364360" y="5317212"/>
            <a:ext cx="978408" cy="484632"/>
          </a:xfrm>
          <a:prstGeom prst="notch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374065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548680"/>
            <a:ext cx="8147248" cy="5577483"/>
          </a:xfrm>
          <a:noFill/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kk-KZ" b="1" i="1" dirty="0" smtClean="0"/>
              <a:t>   Рефлексия</a:t>
            </a:r>
          </a:p>
          <a:p>
            <a:pPr marL="36576" indent="0">
              <a:buNone/>
            </a:pPr>
            <a:r>
              <a:rPr lang="kk-KZ" dirty="0" smtClean="0"/>
              <a:t>    «Шығу парағын» пайдаланып сұраққа жауап бер</a:t>
            </a:r>
            <a:endParaRPr lang="kk-KZ" dirty="0"/>
          </a:p>
          <a:p>
            <a:r>
              <a:rPr lang="kk-KZ" dirty="0" smtClean="0"/>
              <a:t>Осы тақырып бойынша тағы не білгің келеді?</a:t>
            </a:r>
          </a:p>
          <a:p>
            <a:r>
              <a:rPr lang="kk-KZ" dirty="0" smtClean="0"/>
              <a:t>Тақырып бойынша тағы қандай ақпарат көздерін оқисың?</a:t>
            </a:r>
          </a:p>
          <a:p>
            <a:r>
              <a:rPr lang="kk-KZ" dirty="0" smtClean="0"/>
              <a:t>Сабақтың барысына қатысты қандай ұсыныс/ пікірің бар?</a:t>
            </a:r>
          </a:p>
          <a:p>
            <a:pPr marL="36576" indent="0">
              <a:buNone/>
            </a:pPr>
            <a:r>
              <a:rPr lang="kk-KZ" dirty="0" smtClean="0"/>
              <a:t>    </a:t>
            </a:r>
            <a:r>
              <a:rPr lang="kk-KZ" b="1" i="1" dirty="0" smtClean="0"/>
              <a:t>Үйге тапсырма:  </a:t>
            </a:r>
            <a:r>
              <a:rPr lang="kk-KZ" dirty="0" smtClean="0"/>
              <a:t>9-тапсырма</a:t>
            </a:r>
            <a:endParaRPr lang="kk-KZ" dirty="0"/>
          </a:p>
          <a:p>
            <a:pPr marL="36576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40669342"/>
      </p:ext>
    </p:extLst>
  </p:cSld>
  <p:clrMapOvr>
    <a:masterClrMapping/>
  </p:clrMapOvr>
</p:sld>
</file>

<file path=ppt/theme/theme1.xml><?xml version="1.0" encoding="utf-8"?>
<a:theme xmlns:a="http://schemas.openxmlformats.org/drawingml/2006/main" name="Техническая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Техническая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хниче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73</TotalTime>
  <Words>136</Words>
  <Application>Microsoft Office PowerPoint</Application>
  <PresentationFormat>Экран (4:3)</PresentationFormat>
  <Paragraphs>19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Техническая</vt:lpstr>
      <vt:lpstr>9-сынып Қазақ тілі мен әдебиеті  Қазақстандағы киелі орындар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9-сынып Қазақ тілі мен әдебиеті  Қазақстандағы киелі орындар</dc:title>
  <dc:creator>Гульчехра</dc:creator>
  <cp:lastModifiedBy>владелец</cp:lastModifiedBy>
  <cp:revision>6</cp:revision>
  <dcterms:created xsi:type="dcterms:W3CDTF">2020-03-29T13:29:58Z</dcterms:created>
  <dcterms:modified xsi:type="dcterms:W3CDTF">2020-04-02T04:04:05Z</dcterms:modified>
</cp:coreProperties>
</file>