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9"/>
  </p:notesMasterIdLst>
  <p:sldIdLst>
    <p:sldId id="289" r:id="rId2"/>
    <p:sldId id="262" r:id="rId3"/>
    <p:sldId id="297" r:id="rId4"/>
    <p:sldId id="269" r:id="rId5"/>
    <p:sldId id="290" r:id="rId6"/>
    <p:sldId id="295" r:id="rId7"/>
    <p:sldId id="292" r:id="rId8"/>
    <p:sldId id="278" r:id="rId9"/>
    <p:sldId id="275" r:id="rId10"/>
    <p:sldId id="265" r:id="rId11"/>
    <p:sldId id="293" r:id="rId12"/>
    <p:sldId id="266" r:id="rId13"/>
    <p:sldId id="288" r:id="rId14"/>
    <p:sldId id="284" r:id="rId15"/>
    <p:sldId id="280" r:id="rId16"/>
    <p:sldId id="291" r:id="rId17"/>
    <p:sldId id="286" r:id="rId1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81" d="100"/>
          <a:sy n="81" d="100"/>
        </p:scale>
        <p:origin x="-1056" y="-6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32A1B96-95F8-4CE7-B032-A33DCA14A4B6}" type="datetimeFigureOut">
              <a:rPr lang="ru-RU" smtClean="0"/>
              <a:pPr/>
              <a:t>08.04.2020</a:t>
            </a:fld>
            <a:endParaRPr lang="ru-RU"/>
          </a:p>
        </p:txBody>
      </p:sp>
      <p:sp>
        <p:nvSpPr>
          <p:cNvPr id="4" name="Образ слайда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5E53155-BCD2-4A05-9DB6-EDD0CABECFFF}" type="slidenum">
              <a:rPr lang="ru-RU" smtClean="0"/>
              <a:pPr/>
              <a:t>‹#›</a:t>
            </a:fld>
            <a:endParaRPr lang="ru-RU"/>
          </a:p>
        </p:txBody>
      </p:sp>
    </p:spTree>
    <p:extLst>
      <p:ext uri="{BB962C8B-B14F-4D97-AF65-F5344CB8AC3E}">
        <p14:creationId xmlns="" xmlns:p14="http://schemas.microsoft.com/office/powerpoint/2010/main" val="40628978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45E53155-BCD2-4A05-9DB6-EDD0CABECFFF}" type="slidenum">
              <a:rPr lang="ru-RU" smtClean="0"/>
              <a:pPr/>
              <a:t>6</a:t>
            </a:fld>
            <a:endParaRPr lang="ru-RU"/>
          </a:p>
        </p:txBody>
      </p:sp>
    </p:spTree>
    <p:extLst>
      <p:ext uri="{BB962C8B-B14F-4D97-AF65-F5344CB8AC3E}">
        <p14:creationId xmlns="" xmlns:p14="http://schemas.microsoft.com/office/powerpoint/2010/main" val="41562693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ru-RU">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59696B4-6173-4157-8DD0-34ECD555751B}" type="slidenum">
              <a:rPr lang="ru-RU">
                <a:solidFill>
                  <a:srgbClr val="000000"/>
                </a:solidFill>
              </a:rPr>
              <a:pPr>
                <a:defRPr/>
              </a:pPr>
              <a:t>‹#›</a:t>
            </a:fld>
            <a:endParaRPr lang="ru-RU">
              <a:solidFill>
                <a:srgbClr val="000000"/>
              </a:solidFill>
            </a:endParaRPr>
          </a:p>
        </p:txBody>
      </p:sp>
    </p:spTree>
    <p:extLst>
      <p:ext uri="{BB962C8B-B14F-4D97-AF65-F5344CB8AC3E}">
        <p14:creationId xmlns="" xmlns:p14="http://schemas.microsoft.com/office/powerpoint/2010/main" val="1459167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ru-RU">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30D2A37C-0B04-440A-B5A0-1C2A13A50F75}" type="slidenum">
              <a:rPr lang="ru-RU">
                <a:solidFill>
                  <a:srgbClr val="000000"/>
                </a:solidFill>
              </a:rPr>
              <a:pPr>
                <a:defRPr/>
              </a:pPr>
              <a:t>‹#›</a:t>
            </a:fld>
            <a:endParaRPr lang="ru-RU">
              <a:solidFill>
                <a:srgbClr val="000000"/>
              </a:solidFill>
            </a:endParaRPr>
          </a:p>
        </p:txBody>
      </p:sp>
    </p:spTree>
    <p:extLst>
      <p:ext uri="{BB962C8B-B14F-4D97-AF65-F5344CB8AC3E}">
        <p14:creationId xmlns="" xmlns:p14="http://schemas.microsoft.com/office/powerpoint/2010/main" val="11752896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ru-RU">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7735CE4-C246-4AF7-B5EA-A4BFB053C3F0}" type="slidenum">
              <a:rPr lang="ru-RU">
                <a:solidFill>
                  <a:srgbClr val="000000"/>
                </a:solidFill>
              </a:rPr>
              <a:pPr>
                <a:defRPr/>
              </a:pPr>
              <a:t>‹#›</a:t>
            </a:fld>
            <a:endParaRPr lang="ru-RU">
              <a:solidFill>
                <a:srgbClr val="000000"/>
              </a:solidFill>
            </a:endParaRPr>
          </a:p>
        </p:txBody>
      </p:sp>
    </p:spTree>
    <p:extLst>
      <p:ext uri="{BB962C8B-B14F-4D97-AF65-F5344CB8AC3E}">
        <p14:creationId xmlns="" xmlns:p14="http://schemas.microsoft.com/office/powerpoint/2010/main" val="32891032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ru-RU">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683A8A8C-FA1F-4141-AD42-6B38D7774008}" type="slidenum">
              <a:rPr lang="ru-RU">
                <a:solidFill>
                  <a:srgbClr val="000000"/>
                </a:solidFill>
              </a:rPr>
              <a:pPr>
                <a:defRPr/>
              </a:pPr>
              <a:t>‹#›</a:t>
            </a:fld>
            <a:endParaRPr lang="ru-RU">
              <a:solidFill>
                <a:srgbClr val="000000"/>
              </a:solidFill>
            </a:endParaRPr>
          </a:p>
        </p:txBody>
      </p:sp>
    </p:spTree>
    <p:extLst>
      <p:ext uri="{BB962C8B-B14F-4D97-AF65-F5344CB8AC3E}">
        <p14:creationId xmlns="" xmlns:p14="http://schemas.microsoft.com/office/powerpoint/2010/main" val="558305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4"/>
          <p:cNvSpPr>
            <a:spLocks noGrp="1" noChangeArrowheads="1"/>
          </p:cNvSpPr>
          <p:nvPr>
            <p:ph type="dt" sz="half" idx="10"/>
          </p:nvPr>
        </p:nvSpPr>
        <p:spPr>
          <a:ln/>
        </p:spPr>
        <p:txBody>
          <a:bodyPr/>
          <a:lstStyle>
            <a:lvl1pPr>
              <a:defRPr/>
            </a:lvl1pPr>
          </a:lstStyle>
          <a:p>
            <a:pPr>
              <a:defRPr/>
            </a:pPr>
            <a:endParaRPr lang="ru-RU">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ru-RU">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92F02CB-D37F-4A41-80A6-E353D326B043}" type="slidenum">
              <a:rPr lang="ru-RU">
                <a:solidFill>
                  <a:srgbClr val="000000"/>
                </a:solidFill>
              </a:rPr>
              <a:pPr>
                <a:defRPr/>
              </a:pPr>
              <a:t>‹#›</a:t>
            </a:fld>
            <a:endParaRPr lang="ru-RU">
              <a:solidFill>
                <a:srgbClr val="000000"/>
              </a:solidFill>
            </a:endParaRPr>
          </a:p>
        </p:txBody>
      </p:sp>
    </p:spTree>
    <p:extLst>
      <p:ext uri="{BB962C8B-B14F-4D97-AF65-F5344CB8AC3E}">
        <p14:creationId xmlns="" xmlns:p14="http://schemas.microsoft.com/office/powerpoint/2010/main" val="38914594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
          <p:cNvSpPr>
            <a:spLocks noGrp="1" noChangeArrowheads="1"/>
          </p:cNvSpPr>
          <p:nvPr>
            <p:ph type="dt" sz="half" idx="10"/>
          </p:nvPr>
        </p:nvSpPr>
        <p:spPr>
          <a:ln/>
        </p:spPr>
        <p:txBody>
          <a:bodyPr/>
          <a:lstStyle>
            <a:lvl1pPr>
              <a:defRPr/>
            </a:lvl1pPr>
          </a:lstStyle>
          <a:p>
            <a:pPr>
              <a:defRPr/>
            </a:pPr>
            <a:endParaRPr lang="ru-RU">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ru-RU">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DBBB5A78-D1EE-4A37-89D9-E017F4BF781B}" type="slidenum">
              <a:rPr lang="ru-RU">
                <a:solidFill>
                  <a:srgbClr val="000000"/>
                </a:solidFill>
              </a:rPr>
              <a:pPr>
                <a:defRPr/>
              </a:pPr>
              <a:t>‹#›</a:t>
            </a:fld>
            <a:endParaRPr lang="ru-RU">
              <a:solidFill>
                <a:srgbClr val="000000"/>
              </a:solidFill>
            </a:endParaRPr>
          </a:p>
        </p:txBody>
      </p:sp>
    </p:spTree>
    <p:extLst>
      <p:ext uri="{BB962C8B-B14F-4D97-AF65-F5344CB8AC3E}">
        <p14:creationId xmlns="" xmlns:p14="http://schemas.microsoft.com/office/powerpoint/2010/main" val="14916748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4"/>
          <p:cNvSpPr>
            <a:spLocks noGrp="1" noChangeArrowheads="1"/>
          </p:cNvSpPr>
          <p:nvPr>
            <p:ph type="dt" sz="half" idx="10"/>
          </p:nvPr>
        </p:nvSpPr>
        <p:spPr>
          <a:ln/>
        </p:spPr>
        <p:txBody>
          <a:bodyPr/>
          <a:lstStyle>
            <a:lvl1pPr>
              <a:defRPr/>
            </a:lvl1pPr>
          </a:lstStyle>
          <a:p>
            <a:pPr>
              <a:defRPr/>
            </a:pPr>
            <a:endParaRPr lang="ru-RU">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ru-RU">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EABAFC11-B446-4715-AE85-96684D4CBC32}" type="slidenum">
              <a:rPr lang="ru-RU">
                <a:solidFill>
                  <a:srgbClr val="000000"/>
                </a:solidFill>
              </a:rPr>
              <a:pPr>
                <a:defRPr/>
              </a:pPr>
              <a:t>‹#›</a:t>
            </a:fld>
            <a:endParaRPr lang="ru-RU">
              <a:solidFill>
                <a:srgbClr val="000000"/>
              </a:solidFill>
            </a:endParaRPr>
          </a:p>
        </p:txBody>
      </p:sp>
    </p:spTree>
    <p:extLst>
      <p:ext uri="{BB962C8B-B14F-4D97-AF65-F5344CB8AC3E}">
        <p14:creationId xmlns="" xmlns:p14="http://schemas.microsoft.com/office/powerpoint/2010/main" val="4740811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4"/>
          <p:cNvSpPr>
            <a:spLocks noGrp="1" noChangeArrowheads="1"/>
          </p:cNvSpPr>
          <p:nvPr>
            <p:ph type="dt" sz="half" idx="10"/>
          </p:nvPr>
        </p:nvSpPr>
        <p:spPr>
          <a:ln/>
        </p:spPr>
        <p:txBody>
          <a:bodyPr/>
          <a:lstStyle>
            <a:lvl1pPr>
              <a:defRPr/>
            </a:lvl1pPr>
          </a:lstStyle>
          <a:p>
            <a:pPr>
              <a:defRPr/>
            </a:pPr>
            <a:endParaRPr lang="ru-RU">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ru-RU">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58539807-CAAE-4E23-A56B-A6D00C3D51A7}" type="slidenum">
              <a:rPr lang="ru-RU">
                <a:solidFill>
                  <a:srgbClr val="000000"/>
                </a:solidFill>
              </a:rPr>
              <a:pPr>
                <a:defRPr/>
              </a:pPr>
              <a:t>‹#›</a:t>
            </a:fld>
            <a:endParaRPr lang="ru-RU">
              <a:solidFill>
                <a:srgbClr val="000000"/>
              </a:solidFill>
            </a:endParaRPr>
          </a:p>
        </p:txBody>
      </p:sp>
    </p:spTree>
    <p:extLst>
      <p:ext uri="{BB962C8B-B14F-4D97-AF65-F5344CB8AC3E}">
        <p14:creationId xmlns="" xmlns:p14="http://schemas.microsoft.com/office/powerpoint/2010/main" val="12431211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ru-RU">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ru-RU">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2237B622-60B8-472B-AA3B-39D89F68F490}" type="slidenum">
              <a:rPr lang="ru-RU">
                <a:solidFill>
                  <a:srgbClr val="000000"/>
                </a:solidFill>
              </a:rPr>
              <a:pPr>
                <a:defRPr/>
              </a:pPr>
              <a:t>‹#›</a:t>
            </a:fld>
            <a:endParaRPr lang="ru-RU">
              <a:solidFill>
                <a:srgbClr val="000000"/>
              </a:solidFill>
            </a:endParaRPr>
          </a:p>
        </p:txBody>
      </p:sp>
    </p:spTree>
    <p:extLst>
      <p:ext uri="{BB962C8B-B14F-4D97-AF65-F5344CB8AC3E}">
        <p14:creationId xmlns="" xmlns:p14="http://schemas.microsoft.com/office/powerpoint/2010/main" val="28824941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ru-RU">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ru-RU">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286A1823-36A9-48A5-A5FD-3354FF62DF74}" type="slidenum">
              <a:rPr lang="ru-RU">
                <a:solidFill>
                  <a:srgbClr val="000000"/>
                </a:solidFill>
              </a:rPr>
              <a:pPr>
                <a:defRPr/>
              </a:pPr>
              <a:t>‹#›</a:t>
            </a:fld>
            <a:endParaRPr lang="ru-RU">
              <a:solidFill>
                <a:srgbClr val="000000"/>
              </a:solidFill>
            </a:endParaRPr>
          </a:p>
        </p:txBody>
      </p:sp>
    </p:spTree>
    <p:extLst>
      <p:ext uri="{BB962C8B-B14F-4D97-AF65-F5344CB8AC3E}">
        <p14:creationId xmlns="" xmlns:p14="http://schemas.microsoft.com/office/powerpoint/2010/main" val="37099252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ru-RU">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ru-RU">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E81EDF44-D75F-4427-8EF8-F1BC8B4F4EDD}" type="slidenum">
              <a:rPr lang="ru-RU">
                <a:solidFill>
                  <a:srgbClr val="000000"/>
                </a:solidFill>
              </a:rPr>
              <a:pPr>
                <a:defRPr/>
              </a:pPr>
              <a:t>‹#›</a:t>
            </a:fld>
            <a:endParaRPr lang="ru-RU">
              <a:solidFill>
                <a:srgbClr val="000000"/>
              </a:solidFill>
            </a:endParaRPr>
          </a:p>
        </p:txBody>
      </p:sp>
    </p:spTree>
    <p:extLst>
      <p:ext uri="{BB962C8B-B14F-4D97-AF65-F5344CB8AC3E}">
        <p14:creationId xmlns="" xmlns:p14="http://schemas.microsoft.com/office/powerpoint/2010/main" val="2984457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65000">
              <a:srgbClr val="C9E7B9"/>
            </a:gs>
            <a:gs pos="95104">
              <a:srgbClr val="92D050"/>
            </a:gs>
            <a:gs pos="15000">
              <a:schemeClr val="accent5">
                <a:lumMod val="60000"/>
                <a:lumOff val="40000"/>
              </a:schemeClr>
            </a:gs>
            <a:gs pos="96000">
              <a:srgbClr val="92D050"/>
            </a:gs>
            <a:gs pos="99000">
              <a:srgbClr val="92D050"/>
            </a:gs>
            <a:gs pos="100000">
              <a:schemeClr val="accent6">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defRPr/>
            </a:pPr>
            <a:endParaRPr lang="ru-RU">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defRPr/>
            </a:pPr>
            <a:endParaRPr lang="ru-RU">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defRPr/>
            </a:pPr>
            <a:fld id="{F29BF186-FE68-4309-A0BE-B65E59EEE494}" type="slidenum">
              <a:rPr lang="ru-RU">
                <a:solidFill>
                  <a:srgbClr val="000000"/>
                </a:solidFill>
              </a:rPr>
              <a:pPr fontAlgn="base">
                <a:spcBef>
                  <a:spcPct val="0"/>
                </a:spcBef>
                <a:spcAft>
                  <a:spcPct val="0"/>
                </a:spcAft>
                <a:defRPr/>
              </a:pPr>
              <a:t>‹#›</a:t>
            </a:fld>
            <a:endParaRPr lang="ru-RU">
              <a:solidFill>
                <a:srgbClr val="000000"/>
              </a:solidFill>
            </a:endParaRPr>
          </a:p>
        </p:txBody>
      </p:sp>
    </p:spTree>
    <p:extLst>
      <p:ext uri="{BB962C8B-B14F-4D97-AF65-F5344CB8AC3E}">
        <p14:creationId xmlns="" xmlns:p14="http://schemas.microsoft.com/office/powerpoint/2010/main" val="366464301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7.xml"/><Relationship Id="rId4" Type="http://schemas.openxmlformats.org/officeDocument/2006/relationships/hyperlink" Target="https://youtu.be/dKdJyfOwM1A" TargetMode="External"/></Relationships>
</file>

<file path=ppt/slides/_rels/slide1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www.kormanews.by/wp-content/uploads/2014/08/001098_00000677519.jpg"/>
          <p:cNvPicPr>
            <a:picLocks noChangeAspect="1" noChangeArrowheads="1"/>
          </p:cNvPicPr>
          <p:nvPr/>
        </p:nvPicPr>
        <p:blipFill>
          <a:blip r:embed="rId2" cstate="print"/>
          <a:srcRect/>
          <a:stretch>
            <a:fillRect/>
          </a:stretch>
        </p:blipFill>
        <p:spPr bwMode="auto">
          <a:xfrm>
            <a:off x="877683" y="3861048"/>
            <a:ext cx="3496624" cy="1969766"/>
          </a:xfrm>
          <a:prstGeom prst="rect">
            <a:avLst/>
          </a:prstGeom>
          <a:noFill/>
        </p:spPr>
      </p:pic>
      <p:pic>
        <p:nvPicPr>
          <p:cNvPr id="5" name="Picture 4" descr="http://kostanaytany.kz/wp-content/uploads/2015/07/fotolia_59952290_subscription_xxl_0.jpg"/>
          <p:cNvPicPr>
            <a:picLocks noChangeAspect="1" noChangeArrowheads="1"/>
          </p:cNvPicPr>
          <p:nvPr/>
        </p:nvPicPr>
        <p:blipFill>
          <a:blip r:embed="rId3" cstate="print"/>
          <a:srcRect/>
          <a:stretch>
            <a:fillRect/>
          </a:stretch>
        </p:blipFill>
        <p:spPr bwMode="auto">
          <a:xfrm>
            <a:off x="4932041" y="3861048"/>
            <a:ext cx="3744416" cy="1969766"/>
          </a:xfrm>
          <a:prstGeom prst="rect">
            <a:avLst/>
          </a:prstGeom>
          <a:noFill/>
        </p:spPr>
      </p:pic>
      <p:pic>
        <p:nvPicPr>
          <p:cNvPr id="6" name="Рисунок 5"/>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877684" y="980728"/>
            <a:ext cx="3496624" cy="2173585"/>
          </a:xfrm>
          <a:prstGeom prst="rect">
            <a:avLst/>
          </a:prstGeom>
        </p:spPr>
      </p:pic>
      <p:pic>
        <p:nvPicPr>
          <p:cNvPr id="7" name="Рисунок 6"/>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4932040" y="980728"/>
            <a:ext cx="3744416" cy="2173585"/>
          </a:xfrm>
          <a:prstGeom prst="rect">
            <a:avLst/>
          </a:prstGeom>
        </p:spPr>
      </p:pic>
    </p:spTree>
    <p:extLst>
      <p:ext uri="{BB962C8B-B14F-4D97-AF65-F5344CB8AC3E}">
        <p14:creationId xmlns="" xmlns:p14="http://schemas.microsoft.com/office/powerpoint/2010/main" val="279055274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lastohka1962.rusedu.net/gallery/3558/23-33.jpg"/>
          <p:cNvPicPr>
            <a:picLocks noChangeAspect="1" noChangeArrowheads="1"/>
          </p:cNvPicPr>
          <p:nvPr/>
        </p:nvPicPr>
        <p:blipFill>
          <a:blip r:embed="rId2" cstate="print"/>
          <a:srcRect/>
          <a:stretch>
            <a:fillRect/>
          </a:stretch>
        </p:blipFill>
        <p:spPr bwMode="auto">
          <a:xfrm>
            <a:off x="0" y="-126426"/>
            <a:ext cx="9210512" cy="6862912"/>
          </a:xfrm>
          <a:prstGeom prst="rect">
            <a:avLst/>
          </a:prstGeom>
          <a:noFill/>
        </p:spPr>
      </p:pic>
      <p:sp>
        <p:nvSpPr>
          <p:cNvPr id="3" name="Скругленный прямоугольник 2"/>
          <p:cNvSpPr/>
          <p:nvPr/>
        </p:nvSpPr>
        <p:spPr>
          <a:xfrm>
            <a:off x="1691680" y="260648"/>
            <a:ext cx="6264696" cy="792088"/>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ru-RU" sz="2400" b="1" dirty="0" err="1" smtClean="0">
                <a:latin typeface="Times New Roman" pitchFamily="18" charset="0"/>
                <a:cs typeface="Times New Roman" pitchFamily="18" charset="0"/>
              </a:rPr>
              <a:t>Балаларға</a:t>
            </a:r>
            <a:r>
              <a:rPr lang="ru-RU" sz="2400" b="1" dirty="0" smtClean="0">
                <a:latin typeface="Times New Roman" pitchFamily="18" charset="0"/>
                <a:cs typeface="Times New Roman" pitchFamily="18" charset="0"/>
              </a:rPr>
              <a:t> </a:t>
            </a:r>
            <a:r>
              <a:rPr lang="ru-RU" sz="2400" b="1" dirty="0" err="1" smtClean="0">
                <a:latin typeface="Times New Roman" pitchFamily="18" charset="0"/>
                <a:cs typeface="Times New Roman" pitchFamily="18" charset="0"/>
              </a:rPr>
              <a:t>жасалатын</a:t>
            </a:r>
            <a:r>
              <a:rPr lang="ru-RU" sz="2400" b="1" dirty="0" smtClean="0">
                <a:latin typeface="Times New Roman" pitchFamily="18" charset="0"/>
                <a:cs typeface="Times New Roman" pitchFamily="18" charset="0"/>
              </a:rPr>
              <a:t> </a:t>
            </a:r>
            <a:r>
              <a:rPr lang="ru-RU" sz="2400" b="1" dirty="0" err="1" smtClean="0">
                <a:latin typeface="Times New Roman" pitchFamily="18" charset="0"/>
                <a:cs typeface="Times New Roman" pitchFamily="18" charset="0"/>
              </a:rPr>
              <a:t>қатал</a:t>
            </a:r>
            <a:r>
              <a:rPr lang="ru-RU" sz="2400" b="1" dirty="0" smtClean="0">
                <a:latin typeface="Times New Roman" pitchFamily="18" charset="0"/>
                <a:cs typeface="Times New Roman" pitchFamily="18" charset="0"/>
              </a:rPr>
              <a:t> </a:t>
            </a:r>
            <a:r>
              <a:rPr lang="ru-RU" sz="2400" b="1" dirty="0" err="1" smtClean="0">
                <a:latin typeface="Times New Roman" pitchFamily="18" charset="0"/>
                <a:cs typeface="Times New Roman" pitchFamily="18" charset="0"/>
              </a:rPr>
              <a:t>қарым-қатынастың</a:t>
            </a:r>
            <a:r>
              <a:rPr lang="ru-RU" sz="2400" b="1" dirty="0" smtClean="0">
                <a:latin typeface="Times New Roman" pitchFamily="18" charset="0"/>
                <a:cs typeface="Times New Roman" pitchFamily="18" charset="0"/>
              </a:rPr>
              <a:t> </a:t>
            </a:r>
            <a:r>
              <a:rPr lang="ru-RU" sz="2400" b="1" dirty="0" err="1" smtClean="0">
                <a:latin typeface="Times New Roman" pitchFamily="18" charset="0"/>
                <a:cs typeface="Times New Roman" pitchFamily="18" charset="0"/>
              </a:rPr>
              <a:t>төрт</a:t>
            </a:r>
            <a:r>
              <a:rPr lang="ru-RU" sz="2400" b="1" dirty="0" smtClean="0">
                <a:latin typeface="Times New Roman" pitchFamily="18" charset="0"/>
                <a:cs typeface="Times New Roman" pitchFamily="18" charset="0"/>
              </a:rPr>
              <a:t> </a:t>
            </a:r>
            <a:r>
              <a:rPr lang="ru-RU" sz="2400" b="1" dirty="0" err="1" smtClean="0">
                <a:latin typeface="Times New Roman" pitchFamily="18" charset="0"/>
                <a:cs typeface="Times New Roman" pitchFamily="18" charset="0"/>
              </a:rPr>
              <a:t>санаты</a:t>
            </a:r>
            <a:endParaRPr lang="ru-RU" sz="2400" dirty="0">
              <a:latin typeface="Times New Roman" pitchFamily="18" charset="0"/>
              <a:cs typeface="Times New Roman" pitchFamily="18" charset="0"/>
            </a:endParaRPr>
          </a:p>
        </p:txBody>
      </p:sp>
      <p:sp>
        <p:nvSpPr>
          <p:cNvPr id="4" name="Прямоугольник с двумя скругленными противолежащими углами 3"/>
          <p:cNvSpPr/>
          <p:nvPr/>
        </p:nvSpPr>
        <p:spPr>
          <a:xfrm>
            <a:off x="353870" y="1268760"/>
            <a:ext cx="3960440" cy="2162696"/>
          </a:xfrm>
          <a:prstGeom prst="round2Diag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ru-RU" b="1" dirty="0" smtClean="0">
                <a:latin typeface="Times New Roman" pitchFamily="18" charset="0"/>
                <a:cs typeface="Times New Roman" pitchFamily="18" charset="0"/>
              </a:rPr>
              <a:t>1. </a:t>
            </a:r>
            <a:r>
              <a:rPr lang="ru-RU" b="1" dirty="0" err="1" smtClean="0">
                <a:latin typeface="Times New Roman" pitchFamily="18" charset="0"/>
                <a:cs typeface="Times New Roman" pitchFamily="18" charset="0"/>
              </a:rPr>
              <a:t>Физикалық</a:t>
            </a:r>
            <a:r>
              <a:rPr lang="ru-RU" b="1" dirty="0" smtClean="0">
                <a:latin typeface="Times New Roman" pitchFamily="18" charset="0"/>
                <a:cs typeface="Times New Roman" pitchFamily="18" charset="0"/>
              </a:rPr>
              <a:t> зорлық-зомбылық</a:t>
            </a:r>
            <a:r>
              <a:rPr lang="ru-RU" dirty="0" smtClean="0">
                <a:latin typeface="Times New Roman" pitchFamily="18" charset="0"/>
                <a:cs typeface="Times New Roman" pitchFamily="18" charset="0"/>
              </a:rPr>
              <a:t> </a:t>
            </a:r>
            <a:r>
              <a:rPr lang="kk-KZ" dirty="0">
                <a:latin typeface="Times New Roman"/>
                <a:ea typeface="Calibri"/>
              </a:rPr>
              <a:t>балаға   залал не дене жарақатын әкелетін қатыгез дене жазаларын қолдану. </a:t>
            </a:r>
            <a:endParaRPr lang="ru-RU" dirty="0">
              <a:latin typeface="Times New Roman" pitchFamily="18" charset="0"/>
              <a:cs typeface="Times New Roman" pitchFamily="18" charset="0"/>
            </a:endParaRPr>
          </a:p>
        </p:txBody>
      </p:sp>
      <p:sp>
        <p:nvSpPr>
          <p:cNvPr id="5" name="Прямоугольник с двумя скругленными противолежащими углами 4"/>
          <p:cNvSpPr/>
          <p:nvPr/>
        </p:nvSpPr>
        <p:spPr>
          <a:xfrm>
            <a:off x="4716016" y="1268760"/>
            <a:ext cx="4176464" cy="2162696"/>
          </a:xfrm>
          <a:prstGeom prst="round2Diag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ru-RU" b="1" dirty="0" smtClean="0">
                <a:latin typeface="Times New Roman" pitchFamily="18" charset="0"/>
                <a:cs typeface="Times New Roman" pitchFamily="18" charset="0"/>
              </a:rPr>
              <a:t>2. </a:t>
            </a:r>
            <a:r>
              <a:rPr lang="kk-KZ" b="1" dirty="0" smtClean="0">
                <a:latin typeface="Times New Roman"/>
                <a:ea typeface="Calibri"/>
              </a:rPr>
              <a:t>Жыныстық </a:t>
            </a:r>
            <a:r>
              <a:rPr lang="kk-KZ" b="1" dirty="0">
                <a:latin typeface="Times New Roman"/>
                <a:ea typeface="Calibri"/>
              </a:rPr>
              <a:t>зорлық-зомбылық </a:t>
            </a:r>
            <a:r>
              <a:rPr lang="kk-KZ" dirty="0" smtClean="0">
                <a:latin typeface="Times New Roman"/>
                <a:ea typeface="Calibri"/>
              </a:rPr>
              <a:t> </a:t>
            </a:r>
            <a:r>
              <a:rPr lang="kk-KZ" dirty="0">
                <a:latin typeface="Times New Roman"/>
                <a:ea typeface="Calibri"/>
              </a:rPr>
              <a:t>бұл толық түсінбейтін,</a:t>
            </a:r>
            <a:r>
              <a:rPr lang="kk-KZ" sz="1600" dirty="0">
                <a:ea typeface="Calibri"/>
                <a:cs typeface="Times New Roman"/>
              </a:rPr>
              <a:t> </a:t>
            </a:r>
            <a:r>
              <a:rPr lang="kk-KZ" dirty="0">
                <a:latin typeface="Times New Roman"/>
                <a:ea typeface="Calibri"/>
              </a:rPr>
              <a:t>саналы келісім бере алмайтын, отбасылық рөлдерге (қоғамдық) табуды бұзатын</a:t>
            </a:r>
            <a:r>
              <a:rPr lang="kk-KZ" b="1" dirty="0">
                <a:latin typeface="Times New Roman"/>
                <a:ea typeface="Calibri"/>
              </a:rPr>
              <a:t> </a:t>
            </a:r>
            <a:r>
              <a:rPr lang="kk-KZ" dirty="0">
                <a:latin typeface="Times New Roman"/>
                <a:ea typeface="Calibri"/>
              </a:rPr>
              <a:t>тәуелді, жетілмеген балалар мен жасөспірімдерді жыныстық белсенділікке тарту.</a:t>
            </a:r>
            <a:r>
              <a:rPr lang="kk-KZ" sz="1600" dirty="0">
                <a:ea typeface="Calibri"/>
                <a:cs typeface="Times New Roman"/>
              </a:rPr>
              <a:t> </a:t>
            </a:r>
            <a:endParaRPr lang="ru-RU" dirty="0">
              <a:latin typeface="Times New Roman" pitchFamily="18" charset="0"/>
              <a:cs typeface="Times New Roman" pitchFamily="18" charset="0"/>
            </a:endParaRPr>
          </a:p>
        </p:txBody>
      </p:sp>
      <p:sp>
        <p:nvSpPr>
          <p:cNvPr id="6" name="Прямоугольник с двумя скругленными противолежащими углами 5"/>
          <p:cNvSpPr/>
          <p:nvPr/>
        </p:nvSpPr>
        <p:spPr>
          <a:xfrm>
            <a:off x="179512" y="3573016"/>
            <a:ext cx="4104456" cy="3163470"/>
          </a:xfrm>
          <a:prstGeom prst="round2DiagRect">
            <a:avLst/>
          </a:prstGeom>
        </p:spPr>
        <p:style>
          <a:lnRef idx="1">
            <a:schemeClr val="accent4"/>
          </a:lnRef>
          <a:fillRef idx="2">
            <a:schemeClr val="accent4"/>
          </a:fillRef>
          <a:effectRef idx="1">
            <a:schemeClr val="accent4"/>
          </a:effectRef>
          <a:fontRef idx="minor">
            <a:schemeClr val="dk1"/>
          </a:fontRef>
        </p:style>
        <p:txBody>
          <a:bodyPr rtlCol="0" anchor="ctr"/>
          <a:lstStyle/>
          <a:p>
            <a:pPr indent="450215" algn="just">
              <a:spcAft>
                <a:spcPts val="0"/>
              </a:spcAft>
            </a:pPr>
            <a:r>
              <a:rPr lang="kk-KZ" b="1" dirty="0" smtClean="0">
                <a:latin typeface="Times New Roman"/>
                <a:ea typeface="Calibri"/>
                <a:cs typeface="Times New Roman"/>
              </a:rPr>
              <a:t>3.Баланың </a:t>
            </a:r>
            <a:r>
              <a:rPr lang="kk-KZ" b="1" dirty="0">
                <a:latin typeface="Times New Roman"/>
                <a:ea typeface="Calibri"/>
                <a:cs typeface="Times New Roman"/>
              </a:rPr>
              <a:t>мұқтаждықтарын елемеу.</a:t>
            </a:r>
            <a:r>
              <a:rPr lang="kk-KZ" sz="1600" dirty="0">
                <a:ea typeface="Calibri"/>
                <a:cs typeface="Times New Roman"/>
              </a:rPr>
              <a:t> </a:t>
            </a:r>
            <a:r>
              <a:rPr lang="kk-KZ" dirty="0">
                <a:latin typeface="Times New Roman"/>
                <a:ea typeface="Calibri"/>
                <a:cs typeface="Times New Roman"/>
              </a:rPr>
              <a:t>Тамағын, киімін, медициналық күтімін, қорғауға және бауыр басуға деген негізгі қажеттіліктерін қамтамасыз етуді жүйелі түрде қаламау, елемеу, қамқорлықтың болмауы баланың физикалық немесе психикалық денсаулығының нашарлауына, дамуының кідіруіне немесе бұзылуына әкеп соғуы мүмкін.</a:t>
            </a:r>
            <a:endParaRPr lang="ru-RU" sz="1600" dirty="0">
              <a:ea typeface="Calibri"/>
              <a:cs typeface="Times New Roman"/>
            </a:endParaRPr>
          </a:p>
        </p:txBody>
      </p:sp>
      <p:sp>
        <p:nvSpPr>
          <p:cNvPr id="8" name="Прямоугольник с двумя скругленными противолежащими углами 7"/>
          <p:cNvSpPr/>
          <p:nvPr/>
        </p:nvSpPr>
        <p:spPr>
          <a:xfrm>
            <a:off x="4716016" y="3573016"/>
            <a:ext cx="4211960" cy="3163470"/>
          </a:xfrm>
          <a:prstGeom prst="round2DiagRect">
            <a:avLst/>
          </a:prstGeom>
        </p:spPr>
        <p:style>
          <a:lnRef idx="1">
            <a:schemeClr val="accent4"/>
          </a:lnRef>
          <a:fillRef idx="2">
            <a:schemeClr val="accent4"/>
          </a:fillRef>
          <a:effectRef idx="1">
            <a:schemeClr val="accent4"/>
          </a:effectRef>
          <a:fontRef idx="minor">
            <a:schemeClr val="dk1"/>
          </a:fontRef>
        </p:style>
        <p:txBody>
          <a:bodyPr rtlCol="0" anchor="ctr"/>
          <a:lstStyle/>
          <a:p>
            <a:pPr indent="450215" algn="just">
              <a:lnSpc>
                <a:spcPct val="115000"/>
              </a:lnSpc>
              <a:spcAft>
                <a:spcPts val="0"/>
              </a:spcAft>
            </a:pPr>
            <a:r>
              <a:rPr lang="kk-KZ" b="1" dirty="0" smtClean="0">
                <a:latin typeface="Times New Roman"/>
                <a:ea typeface="Calibri"/>
                <a:cs typeface="Times New Roman"/>
              </a:rPr>
              <a:t>4.Психологиялық </a:t>
            </a:r>
            <a:r>
              <a:rPr lang="kk-KZ" b="1" dirty="0">
                <a:latin typeface="Times New Roman"/>
                <a:ea typeface="Calibri"/>
                <a:cs typeface="Times New Roman"/>
              </a:rPr>
              <a:t>немесе эмоциялық зорлық-зомбылық.</a:t>
            </a:r>
            <a:r>
              <a:rPr lang="kk-KZ" dirty="0">
                <a:latin typeface="Times New Roman"/>
                <a:ea typeface="Calibri"/>
                <a:cs typeface="Times New Roman"/>
              </a:rPr>
              <a:t> </a:t>
            </a:r>
            <a:endParaRPr lang="ru-RU" sz="1600" dirty="0">
              <a:ea typeface="Calibri"/>
              <a:cs typeface="Times New Roman"/>
            </a:endParaRPr>
          </a:p>
          <a:p>
            <a:r>
              <a:rPr lang="kk-KZ" dirty="0">
                <a:latin typeface="Times New Roman"/>
                <a:ea typeface="Calibri"/>
              </a:rPr>
              <a:t>Психологиялық зорлық-зомбылыққа баланы қорғауға және оған қамқорлық жасауға тиіс адамдардың керісінше баланы  «қасқырдың аузы жесе де қан, жемесе де қан» дегендей үнемі кеудесінен итеріп кемсіту жатады. </a:t>
            </a:r>
            <a:endParaRPr lang="ru-RU"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611560" y="1535622"/>
            <a:ext cx="8208912" cy="4812226"/>
          </a:xfrm>
          <a:prstGeom prst="rect">
            <a:avLst/>
          </a:prstGeom>
          <a:solidFill>
            <a:srgbClr val="F8F9FA"/>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17457" rIns="0" bIns="-17457"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100" b="0" i="0" u="none" strike="noStrike" cap="none" normalizeH="0" baseline="0" dirty="0" err="1" smtClean="0">
                <a:ln>
                  <a:noFill/>
                </a:ln>
                <a:solidFill>
                  <a:srgbClr val="222222"/>
                </a:solidFill>
                <a:effectLst/>
                <a:latin typeface="inherit"/>
              </a:rPr>
              <a:t>Егер</a:t>
            </a:r>
            <a:r>
              <a:rPr kumimoji="0" lang="ru-RU" altLang="ru-RU" sz="2100" b="0" i="0" u="none" strike="noStrike" cap="none" normalizeH="0" baseline="0" dirty="0" smtClean="0">
                <a:ln>
                  <a:noFill/>
                </a:ln>
                <a:solidFill>
                  <a:srgbClr val="222222"/>
                </a:solidFill>
                <a:effectLst/>
                <a:latin typeface="inherit"/>
              </a:rPr>
              <a:t> </a:t>
            </a:r>
            <a:r>
              <a:rPr kumimoji="0" lang="ru-RU" altLang="ru-RU" sz="2100" b="0" i="0" u="none" strike="noStrike" cap="none" normalizeH="0" baseline="0" dirty="0" err="1" smtClean="0">
                <a:ln>
                  <a:noFill/>
                </a:ln>
                <a:solidFill>
                  <a:srgbClr val="222222"/>
                </a:solidFill>
                <a:effectLst/>
                <a:latin typeface="inherit"/>
              </a:rPr>
              <a:t>сіздің</a:t>
            </a:r>
            <a:r>
              <a:rPr kumimoji="0" lang="ru-RU" altLang="ru-RU" sz="2100" b="0" i="0" u="none" strike="noStrike" cap="none" normalizeH="0" baseline="0" dirty="0" smtClean="0">
                <a:ln>
                  <a:noFill/>
                </a:ln>
                <a:solidFill>
                  <a:srgbClr val="222222"/>
                </a:solidFill>
                <a:effectLst/>
                <a:latin typeface="inherit"/>
              </a:rPr>
              <a:t> </a:t>
            </a:r>
            <a:r>
              <a:rPr kumimoji="0" lang="ru-RU" altLang="ru-RU" sz="2100" b="0" i="0" u="none" strike="noStrike" cap="none" normalizeH="0" baseline="0" dirty="0" err="1" smtClean="0">
                <a:ln>
                  <a:noFill/>
                </a:ln>
                <a:solidFill>
                  <a:srgbClr val="222222"/>
                </a:solidFill>
                <a:effectLst/>
                <a:latin typeface="inherit"/>
              </a:rPr>
              <a:t>отбасыңыз</a:t>
            </a:r>
            <a:r>
              <a:rPr kumimoji="0" lang="ru-RU" altLang="ru-RU" sz="2100" b="0" i="0" u="none" strike="noStrike" cap="none" normalizeH="0" baseline="0" dirty="0" smtClean="0">
                <a:ln>
                  <a:noFill/>
                </a:ln>
                <a:solidFill>
                  <a:srgbClr val="222222"/>
                </a:solidFill>
                <a:effectLst/>
                <a:latin typeface="inherit"/>
              </a:rPr>
              <a:t> </a:t>
            </a:r>
            <a:r>
              <a:rPr kumimoji="0" lang="ru-RU" altLang="ru-RU" sz="2100" b="0" i="0" u="none" strike="noStrike" cap="none" normalizeH="0" baseline="0" dirty="0" err="1" smtClean="0">
                <a:ln>
                  <a:noFill/>
                </a:ln>
                <a:solidFill>
                  <a:srgbClr val="222222"/>
                </a:solidFill>
                <a:effectLst/>
                <a:latin typeface="inherit"/>
              </a:rPr>
              <a:t>анда-санда</a:t>
            </a:r>
            <a:r>
              <a:rPr kumimoji="0" lang="ru-RU" altLang="ru-RU" sz="2100" b="0" i="0" u="none" strike="noStrike" cap="none" normalizeH="0" baseline="0" dirty="0" smtClean="0">
                <a:ln>
                  <a:noFill/>
                </a:ln>
                <a:solidFill>
                  <a:srgbClr val="222222"/>
                </a:solidFill>
                <a:effectLst/>
                <a:latin typeface="inherit"/>
              </a:rPr>
              <a:t> «</a:t>
            </a:r>
            <a:r>
              <a:rPr kumimoji="0" lang="ru-RU" altLang="ru-RU" sz="2100" b="0" i="0" u="none" strike="noStrike" cap="none" normalizeH="0" baseline="0" dirty="0" err="1" smtClean="0">
                <a:ln>
                  <a:noFill/>
                </a:ln>
                <a:solidFill>
                  <a:srgbClr val="222222"/>
                </a:solidFill>
                <a:effectLst/>
                <a:latin typeface="inherit"/>
              </a:rPr>
              <a:t>тілазарлықты</a:t>
            </a:r>
            <a:r>
              <a:rPr kumimoji="0" lang="ru-RU" altLang="ru-RU" sz="2100" b="0" i="0" u="none" strike="noStrike" cap="none" normalizeH="0" baseline="0" dirty="0" smtClean="0">
                <a:ln>
                  <a:noFill/>
                </a:ln>
                <a:solidFill>
                  <a:srgbClr val="222222"/>
                </a:solidFill>
                <a:effectLst/>
                <a:latin typeface="inherit"/>
              </a:rPr>
              <a:t>» </a:t>
            </a:r>
            <a:r>
              <a:rPr kumimoji="0" lang="ru-RU" altLang="ru-RU" sz="2100" b="0" i="0" u="none" strike="noStrike" cap="none" normalizeH="0" baseline="0" dirty="0" err="1" smtClean="0">
                <a:ln>
                  <a:noFill/>
                </a:ln>
                <a:solidFill>
                  <a:srgbClr val="222222"/>
                </a:solidFill>
                <a:effectLst/>
                <a:latin typeface="inherit"/>
              </a:rPr>
              <a:t>бастан</a:t>
            </a:r>
            <a:r>
              <a:rPr kumimoji="0" lang="ru-RU" altLang="ru-RU" sz="2100" b="0" i="0" u="none" strike="noStrike" cap="none" normalizeH="0" baseline="0" dirty="0" smtClean="0">
                <a:ln>
                  <a:noFill/>
                </a:ln>
                <a:solidFill>
                  <a:srgbClr val="222222"/>
                </a:solidFill>
                <a:effectLst/>
                <a:latin typeface="inherit"/>
              </a:rPr>
              <a:t> </a:t>
            </a:r>
            <a:r>
              <a:rPr kumimoji="0" lang="ru-RU" altLang="ru-RU" sz="2100" b="0" i="0" u="none" strike="noStrike" cap="none" normalizeH="0" baseline="0" dirty="0" err="1" smtClean="0">
                <a:ln>
                  <a:noFill/>
                </a:ln>
                <a:solidFill>
                  <a:srgbClr val="222222"/>
                </a:solidFill>
                <a:effectLst/>
                <a:latin typeface="inherit"/>
              </a:rPr>
              <a:t>кешірсе</a:t>
            </a:r>
            <a:r>
              <a:rPr kumimoji="0" lang="ru-RU" altLang="ru-RU" sz="2100" b="0" i="0" u="none" strike="noStrike" cap="none" normalizeH="0" baseline="0" dirty="0" smtClean="0">
                <a:ln>
                  <a:noFill/>
                </a:ln>
                <a:solidFill>
                  <a:srgbClr val="222222"/>
                </a:solidFill>
                <a:effectLst/>
                <a:latin typeface="inherit"/>
              </a:rPr>
              <a:t>, </a:t>
            </a:r>
            <a:r>
              <a:rPr kumimoji="0" lang="ru-RU" altLang="ru-RU" sz="2100" b="0" i="0" u="none" strike="noStrike" cap="none" normalizeH="0" baseline="0" dirty="0" err="1" smtClean="0">
                <a:ln>
                  <a:noFill/>
                </a:ln>
                <a:solidFill>
                  <a:srgbClr val="222222"/>
                </a:solidFill>
                <a:effectLst/>
                <a:latin typeface="inherit"/>
              </a:rPr>
              <a:t>қолыңызды</a:t>
            </a:r>
            <a:r>
              <a:rPr kumimoji="0" lang="ru-RU" altLang="ru-RU" sz="2100" b="0" i="0" u="none" strike="noStrike" cap="none" normalizeH="0" baseline="0" dirty="0" smtClean="0">
                <a:ln>
                  <a:noFill/>
                </a:ln>
                <a:solidFill>
                  <a:srgbClr val="222222"/>
                </a:solidFill>
                <a:effectLst/>
                <a:latin typeface="inherit"/>
              </a:rPr>
              <a:t> </a:t>
            </a:r>
            <a:r>
              <a:rPr kumimoji="0" lang="ru-RU" altLang="ru-RU" sz="2100" b="0" i="0" u="none" strike="noStrike" cap="none" normalizeH="0" baseline="0" dirty="0" err="1" smtClean="0">
                <a:ln>
                  <a:noFill/>
                </a:ln>
                <a:solidFill>
                  <a:srgbClr val="222222"/>
                </a:solidFill>
                <a:effectLst/>
                <a:latin typeface="inherit"/>
              </a:rPr>
              <a:t>шапалақтаңыз</a:t>
            </a:r>
            <a:r>
              <a:rPr kumimoji="0" lang="ru-RU" altLang="ru-RU" sz="2100" b="0" i="0" u="none" strike="noStrike" cap="none" normalizeH="0" baseline="0" dirty="0" smtClean="0">
                <a:ln>
                  <a:noFill/>
                </a:ln>
                <a:solidFill>
                  <a:srgbClr val="222222"/>
                </a:solidFill>
                <a:effectLst/>
                <a:latin typeface="inherit"/>
              </a:rPr>
              <a:t>.</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100" b="0" i="0" u="none" strike="noStrike" cap="none" normalizeH="0" baseline="0" dirty="0" err="1" smtClean="0">
                <a:ln>
                  <a:noFill/>
                </a:ln>
                <a:solidFill>
                  <a:srgbClr val="222222"/>
                </a:solidFill>
                <a:effectLst/>
                <a:latin typeface="inherit"/>
              </a:rPr>
              <a:t>Егер</a:t>
            </a:r>
            <a:r>
              <a:rPr kumimoji="0" lang="ru-RU" altLang="ru-RU" sz="2100" b="0" i="0" u="none" strike="noStrike" cap="none" normalizeH="0" baseline="0" dirty="0" smtClean="0">
                <a:ln>
                  <a:noFill/>
                </a:ln>
                <a:solidFill>
                  <a:srgbClr val="222222"/>
                </a:solidFill>
                <a:effectLst/>
                <a:latin typeface="inherit"/>
              </a:rPr>
              <a:t> </a:t>
            </a:r>
            <a:r>
              <a:rPr kumimoji="0" lang="ru-RU" altLang="ru-RU" sz="2100" b="0" i="0" u="none" strike="noStrike" cap="none" normalizeH="0" baseline="0" dirty="0" err="1" smtClean="0">
                <a:ln>
                  <a:noFill/>
                </a:ln>
                <a:solidFill>
                  <a:srgbClr val="222222"/>
                </a:solidFill>
                <a:effectLst/>
                <a:latin typeface="inherit"/>
              </a:rPr>
              <a:t>сіз</a:t>
            </a:r>
            <a:r>
              <a:rPr kumimoji="0" lang="ru-RU" altLang="ru-RU" sz="2100" b="0" i="0" u="none" strike="noStrike" cap="none" normalizeH="0" baseline="0" dirty="0" smtClean="0">
                <a:ln>
                  <a:noFill/>
                </a:ln>
                <a:solidFill>
                  <a:srgbClr val="222222"/>
                </a:solidFill>
                <a:effectLst/>
                <a:latin typeface="inherit"/>
              </a:rPr>
              <a:t> баланы </a:t>
            </a:r>
            <a:r>
              <a:rPr kumimoji="0" lang="ru-RU" altLang="ru-RU" sz="2100" b="0" i="0" u="none" strike="noStrike" cap="none" normalizeH="0" baseline="0" dirty="0" err="1" smtClean="0">
                <a:ln>
                  <a:noFill/>
                </a:ln>
                <a:solidFill>
                  <a:srgbClr val="222222"/>
                </a:solidFill>
                <a:effectLst/>
                <a:latin typeface="inherit"/>
              </a:rPr>
              <a:t>ұрсудан гөрі жиі</a:t>
            </a:r>
            <a:r>
              <a:rPr kumimoji="0" lang="ru-RU" altLang="ru-RU" sz="2100" b="0" i="0" u="none" strike="noStrike" cap="none" normalizeH="0" baseline="0" dirty="0" smtClean="0">
                <a:ln>
                  <a:noFill/>
                </a:ln>
                <a:solidFill>
                  <a:srgbClr val="222222"/>
                </a:solidFill>
                <a:effectLst/>
                <a:latin typeface="inherit"/>
              </a:rPr>
              <a:t> </a:t>
            </a:r>
            <a:r>
              <a:rPr kumimoji="0" lang="ru-RU" altLang="ru-RU" sz="2100" b="0" i="0" u="none" strike="noStrike" cap="none" normalizeH="0" baseline="0" dirty="0" err="1" smtClean="0">
                <a:ln>
                  <a:noFill/>
                </a:ln>
                <a:solidFill>
                  <a:srgbClr val="222222"/>
                </a:solidFill>
                <a:effectLst/>
                <a:latin typeface="inherit"/>
              </a:rPr>
              <a:t>мақтасаңыз</a:t>
            </a:r>
            <a:r>
              <a:rPr lang="ru-RU" altLang="ru-RU" sz="2100" dirty="0" err="1">
                <a:solidFill>
                  <a:srgbClr val="222222"/>
                </a:solidFill>
                <a:latin typeface="inherit"/>
              </a:rPr>
              <a:t> </a:t>
            </a:r>
            <a:r>
              <a:rPr kumimoji="0" lang="ru-RU" altLang="ru-RU" sz="2100" b="0" i="0" u="none" strike="noStrike" cap="none" normalizeH="0" baseline="0" dirty="0" smtClean="0">
                <a:ln>
                  <a:noFill/>
                </a:ln>
                <a:solidFill>
                  <a:srgbClr val="222222"/>
                </a:solidFill>
                <a:effectLst/>
                <a:latin typeface="inherit"/>
              </a:rPr>
              <a:t>– </a:t>
            </a:r>
            <a:r>
              <a:rPr kumimoji="0" lang="ru-RU" altLang="ru-RU" sz="2100" b="0" i="0" u="none" strike="noStrike" cap="none" normalizeH="0" baseline="0" dirty="0" err="1" smtClean="0">
                <a:ln>
                  <a:noFill/>
                </a:ln>
                <a:solidFill>
                  <a:srgbClr val="222222"/>
                </a:solidFill>
                <a:effectLst/>
                <a:latin typeface="inherit"/>
              </a:rPr>
              <a:t>саусағыңызды мұрынның ұшына тигізіңіз.</a:t>
            </a:r>
            <a:r>
              <a:rPr kumimoji="0" lang="ru-RU" altLang="ru-RU" sz="2100" b="0" i="0" u="none" strike="noStrike" cap="none" normalizeH="0" baseline="0" dirty="0" smtClean="0">
                <a:ln>
                  <a:noFill/>
                </a:ln>
                <a:solidFill>
                  <a:srgbClr val="222222"/>
                </a:solidFill>
                <a:effectLst/>
                <a:latin typeface="inherit"/>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100" b="0" i="0" u="none" strike="noStrike" cap="none" normalizeH="0" baseline="0" dirty="0" err="1" smtClean="0">
                <a:ln>
                  <a:noFill/>
                </a:ln>
                <a:solidFill>
                  <a:srgbClr val="222222"/>
                </a:solidFill>
                <a:effectLst/>
                <a:latin typeface="inherit"/>
              </a:rPr>
              <a:t>Егер</a:t>
            </a:r>
            <a:r>
              <a:rPr kumimoji="0" lang="ru-RU" altLang="ru-RU" sz="2100" b="0" i="0" u="none" strike="noStrike" cap="none" normalizeH="0" baseline="0" dirty="0" smtClean="0">
                <a:ln>
                  <a:noFill/>
                </a:ln>
                <a:solidFill>
                  <a:srgbClr val="222222"/>
                </a:solidFill>
                <a:effectLst/>
                <a:latin typeface="inherit"/>
              </a:rPr>
              <a:t> </a:t>
            </a:r>
            <a:r>
              <a:rPr kumimoji="0" lang="ru-RU" altLang="ru-RU" sz="2100" b="0" i="0" u="none" strike="noStrike" cap="none" normalizeH="0" baseline="0" dirty="0" err="1" smtClean="0">
                <a:ln>
                  <a:noFill/>
                </a:ln>
                <a:solidFill>
                  <a:srgbClr val="222222"/>
                </a:solidFill>
                <a:effectLst/>
                <a:latin typeface="inherit"/>
              </a:rPr>
              <a:t>сіз</a:t>
            </a:r>
            <a:r>
              <a:rPr kumimoji="0" lang="ru-RU" altLang="ru-RU" sz="2100" b="0" i="0" u="none" strike="noStrike" cap="none" normalizeH="0" baseline="0" dirty="0" smtClean="0">
                <a:ln>
                  <a:noFill/>
                </a:ln>
                <a:solidFill>
                  <a:srgbClr val="222222"/>
                </a:solidFill>
                <a:effectLst/>
                <a:latin typeface="inherit"/>
              </a:rPr>
              <a:t> </a:t>
            </a:r>
            <a:r>
              <a:rPr kumimoji="0" lang="ru-RU" altLang="ru-RU" sz="2100" b="0" i="0" u="none" strike="noStrike" cap="none" normalizeH="0" baseline="0" dirty="0" err="1" smtClean="0">
                <a:ln>
                  <a:noFill/>
                </a:ln>
                <a:solidFill>
                  <a:srgbClr val="222222"/>
                </a:solidFill>
                <a:effectLst/>
                <a:latin typeface="inherit"/>
              </a:rPr>
              <a:t>өзіңізді</a:t>
            </a:r>
            <a:r>
              <a:rPr kumimoji="0" lang="ru-RU" altLang="ru-RU" sz="2100" b="0" i="0" u="none" strike="noStrike" cap="none" normalizeH="0" baseline="0" dirty="0" smtClean="0">
                <a:ln>
                  <a:noFill/>
                </a:ln>
                <a:solidFill>
                  <a:srgbClr val="222222"/>
                </a:solidFill>
                <a:effectLst/>
                <a:latin typeface="inherit"/>
              </a:rPr>
              <a:t> </a:t>
            </a:r>
            <a:r>
              <a:rPr kumimoji="0" lang="ru-RU" altLang="ru-RU" sz="2100" b="0" i="0" u="none" strike="noStrike" cap="none" normalizeH="0" baseline="0" dirty="0" err="1" smtClean="0">
                <a:ln>
                  <a:noFill/>
                </a:ln>
                <a:solidFill>
                  <a:srgbClr val="222222"/>
                </a:solidFill>
                <a:effectLst/>
                <a:latin typeface="inherit"/>
              </a:rPr>
              <a:t>жақсы</a:t>
            </a:r>
            <a:r>
              <a:rPr kumimoji="0" lang="ru-RU" altLang="ru-RU" sz="2100" b="0" i="0" u="none" strike="noStrike" cap="none" normalizeH="0" baseline="0" dirty="0" smtClean="0">
                <a:ln>
                  <a:noFill/>
                </a:ln>
                <a:solidFill>
                  <a:srgbClr val="222222"/>
                </a:solidFill>
                <a:effectLst/>
                <a:latin typeface="inherit"/>
              </a:rPr>
              <a:t> </a:t>
            </a:r>
            <a:r>
              <a:rPr kumimoji="0" lang="ru-RU" altLang="ru-RU" sz="2100" b="0" i="0" u="none" strike="noStrike" cap="none" normalizeH="0" baseline="0" dirty="0" err="1" smtClean="0">
                <a:ln>
                  <a:noFill/>
                </a:ln>
                <a:solidFill>
                  <a:srgbClr val="222222"/>
                </a:solidFill>
                <a:effectLst/>
                <a:latin typeface="inherit"/>
              </a:rPr>
              <a:t>ата-ана</a:t>
            </a:r>
            <a:r>
              <a:rPr kumimoji="0" lang="ru-RU" altLang="ru-RU" sz="2100" b="0" i="0" u="none" strike="noStrike" cap="none" normalizeH="0" baseline="0" dirty="0" smtClean="0">
                <a:ln>
                  <a:noFill/>
                </a:ln>
                <a:solidFill>
                  <a:srgbClr val="222222"/>
                </a:solidFill>
                <a:effectLst/>
                <a:latin typeface="inherit"/>
              </a:rPr>
              <a:t> </a:t>
            </a:r>
            <a:r>
              <a:rPr kumimoji="0" lang="ru-RU" altLang="ru-RU" sz="2100" b="0" i="0" u="none" strike="noStrike" cap="none" normalizeH="0" baseline="0" dirty="0" err="1" smtClean="0">
                <a:ln>
                  <a:noFill/>
                </a:ln>
                <a:solidFill>
                  <a:srgbClr val="222222"/>
                </a:solidFill>
                <a:effectLst/>
                <a:latin typeface="inherit"/>
              </a:rPr>
              <a:t>санасаңыз</a:t>
            </a:r>
            <a:r>
              <a:rPr kumimoji="0" lang="ru-RU" altLang="ru-RU" sz="2100" b="0" i="0" u="none" strike="noStrike" cap="none" normalizeH="0" baseline="0" dirty="0" smtClean="0">
                <a:ln>
                  <a:noFill/>
                </a:ln>
                <a:solidFill>
                  <a:srgbClr val="222222"/>
                </a:solidFill>
                <a:effectLst/>
                <a:latin typeface="inherit"/>
              </a:rPr>
              <a:t> - </a:t>
            </a:r>
            <a:r>
              <a:rPr kumimoji="0" lang="ru-RU" altLang="ru-RU" sz="2100" b="0" i="0" u="none" strike="noStrike" cap="none" normalizeH="0" baseline="0" dirty="0" err="1" smtClean="0">
                <a:ln>
                  <a:noFill/>
                </a:ln>
                <a:solidFill>
                  <a:srgbClr val="222222"/>
                </a:solidFill>
                <a:effectLst/>
                <a:latin typeface="inherit"/>
              </a:rPr>
              <a:t>кеудеңізге</a:t>
            </a:r>
            <a:r>
              <a:rPr kumimoji="0" lang="ru-RU" altLang="ru-RU" sz="2100" b="0" i="0" u="none" strike="noStrike" cap="none" normalizeH="0" baseline="0" dirty="0" smtClean="0">
                <a:ln>
                  <a:noFill/>
                </a:ln>
                <a:solidFill>
                  <a:srgbClr val="222222"/>
                </a:solidFill>
                <a:effectLst/>
                <a:latin typeface="inherit"/>
              </a:rPr>
              <a:t> </a:t>
            </a:r>
            <a:r>
              <a:rPr kumimoji="0" lang="ru-RU" altLang="ru-RU" sz="2100" b="0" i="0" u="none" strike="noStrike" cap="none" normalizeH="0" baseline="0" dirty="0" err="1" smtClean="0">
                <a:ln>
                  <a:noFill/>
                </a:ln>
                <a:solidFill>
                  <a:srgbClr val="222222"/>
                </a:solidFill>
                <a:effectLst/>
                <a:latin typeface="inherit"/>
              </a:rPr>
              <a:t>жұдырықпен</a:t>
            </a:r>
            <a:r>
              <a:rPr kumimoji="0" lang="ru-RU" altLang="ru-RU" sz="2100" b="0" i="0" u="none" strike="noStrike" cap="none" normalizeH="0" baseline="0" dirty="0" smtClean="0">
                <a:ln>
                  <a:noFill/>
                </a:ln>
                <a:solidFill>
                  <a:srgbClr val="222222"/>
                </a:solidFill>
                <a:effectLst/>
                <a:latin typeface="inherit"/>
              </a:rPr>
              <a:t> </a:t>
            </a:r>
            <a:r>
              <a:rPr kumimoji="0" lang="ru-RU" altLang="ru-RU" sz="2100" b="0" i="0" u="none" strike="noStrike" cap="none" normalizeH="0" baseline="0" dirty="0" err="1" smtClean="0">
                <a:ln>
                  <a:noFill/>
                </a:ln>
                <a:solidFill>
                  <a:srgbClr val="222222"/>
                </a:solidFill>
                <a:effectLst/>
                <a:latin typeface="inherit"/>
              </a:rPr>
              <a:t>ұрыңыз</a:t>
            </a:r>
            <a:r>
              <a:rPr kumimoji="0" lang="ru-RU" altLang="ru-RU" sz="2100" b="0" i="0" u="none" strike="noStrike" cap="none" normalizeH="0" baseline="0" dirty="0" smtClean="0">
                <a:ln>
                  <a:noFill/>
                </a:ln>
                <a:solidFill>
                  <a:srgbClr val="222222"/>
                </a:solidFill>
                <a:effectLst/>
                <a:latin typeface="inherit"/>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100" b="0" i="0" u="none" strike="noStrike" cap="none" normalizeH="0" baseline="0" dirty="0" err="1" smtClean="0">
                <a:ln>
                  <a:noFill/>
                </a:ln>
                <a:solidFill>
                  <a:srgbClr val="222222"/>
                </a:solidFill>
                <a:effectLst/>
                <a:latin typeface="inherit"/>
              </a:rPr>
              <a:t>Егер</a:t>
            </a:r>
            <a:r>
              <a:rPr kumimoji="0" lang="ru-RU" altLang="ru-RU" sz="2100" b="0" i="0" u="none" strike="noStrike" cap="none" normalizeH="0" baseline="0" dirty="0" smtClean="0">
                <a:ln>
                  <a:noFill/>
                </a:ln>
                <a:solidFill>
                  <a:srgbClr val="222222"/>
                </a:solidFill>
                <a:effectLst/>
                <a:latin typeface="inherit"/>
              </a:rPr>
              <a:t> </a:t>
            </a:r>
            <a:r>
              <a:rPr kumimoji="0" lang="ru-RU" altLang="ru-RU" sz="2100" b="0" i="0" u="none" strike="noStrike" cap="none" normalizeH="0" baseline="0" dirty="0" err="1" smtClean="0">
                <a:ln>
                  <a:noFill/>
                </a:ln>
                <a:solidFill>
                  <a:srgbClr val="222222"/>
                </a:solidFill>
                <a:effectLst/>
                <a:latin typeface="inherit"/>
              </a:rPr>
              <a:t>сіздің</a:t>
            </a:r>
            <a:r>
              <a:rPr kumimoji="0" lang="ru-RU" altLang="ru-RU" sz="2100" b="0" i="0" u="none" strike="noStrike" cap="none" normalizeH="0" baseline="0" dirty="0" smtClean="0">
                <a:ln>
                  <a:noFill/>
                </a:ln>
                <a:solidFill>
                  <a:srgbClr val="222222"/>
                </a:solidFill>
                <a:effectLst/>
                <a:latin typeface="inherit"/>
              </a:rPr>
              <a:t> </a:t>
            </a:r>
            <a:r>
              <a:rPr kumimoji="0" lang="ru-RU" altLang="ru-RU" sz="2100" b="0" i="0" u="none" strike="noStrike" cap="none" normalizeH="0" baseline="0" dirty="0" err="1" smtClean="0">
                <a:ln>
                  <a:noFill/>
                </a:ln>
                <a:solidFill>
                  <a:srgbClr val="222222"/>
                </a:solidFill>
                <a:effectLst/>
                <a:latin typeface="inherit"/>
              </a:rPr>
              <a:t>балаңызбен</a:t>
            </a:r>
            <a:r>
              <a:rPr kumimoji="0" lang="ru-RU" altLang="ru-RU" sz="2100" b="0" i="0" u="none" strike="noStrike" cap="none" normalizeH="0" baseline="0" dirty="0" smtClean="0">
                <a:ln>
                  <a:noFill/>
                </a:ln>
                <a:solidFill>
                  <a:srgbClr val="222222"/>
                </a:solidFill>
                <a:effectLst/>
                <a:latin typeface="inherit"/>
              </a:rPr>
              <a:t> </a:t>
            </a:r>
            <a:r>
              <a:rPr kumimoji="0" lang="ru-RU" altLang="ru-RU" sz="2100" b="0" i="0" u="none" strike="noStrike" cap="none" normalizeH="0" baseline="0" dirty="0" err="1" smtClean="0">
                <a:ln>
                  <a:noFill/>
                </a:ln>
                <a:solidFill>
                  <a:srgbClr val="222222"/>
                </a:solidFill>
                <a:effectLst/>
                <a:latin typeface="inherit"/>
              </a:rPr>
              <a:t>қиындықтар</a:t>
            </a:r>
            <a:r>
              <a:rPr kumimoji="0" lang="ru-RU" altLang="ru-RU" sz="2100" b="0" i="0" u="none" strike="noStrike" cap="none" normalizeH="0" baseline="0" dirty="0" smtClean="0">
                <a:ln>
                  <a:noFill/>
                </a:ln>
                <a:solidFill>
                  <a:srgbClr val="222222"/>
                </a:solidFill>
                <a:effectLst/>
                <a:latin typeface="inherit"/>
              </a:rPr>
              <a:t> </a:t>
            </a:r>
            <a:r>
              <a:rPr kumimoji="0" lang="ru-RU" altLang="ru-RU" sz="2100" b="0" i="0" u="none" strike="noStrike" cap="none" normalizeH="0" baseline="0" dirty="0" err="1" smtClean="0">
                <a:ln>
                  <a:noFill/>
                </a:ln>
                <a:solidFill>
                  <a:srgbClr val="222222"/>
                </a:solidFill>
                <a:effectLst/>
                <a:latin typeface="inherit"/>
              </a:rPr>
              <a:t>немесе</a:t>
            </a:r>
            <a:r>
              <a:rPr kumimoji="0" lang="ru-RU" altLang="ru-RU" sz="2100" b="0" i="0" u="none" strike="noStrike" cap="none" normalizeH="0" baseline="0" dirty="0" smtClean="0">
                <a:ln>
                  <a:noFill/>
                </a:ln>
                <a:solidFill>
                  <a:srgbClr val="222222"/>
                </a:solidFill>
                <a:effectLst/>
                <a:latin typeface="inherit"/>
              </a:rPr>
              <a:t> </a:t>
            </a:r>
            <a:r>
              <a:rPr kumimoji="0" lang="ru-RU" altLang="ru-RU" sz="2100" b="0" i="0" u="none" strike="noStrike" cap="none" normalizeH="0" baseline="0" dirty="0" err="1" smtClean="0">
                <a:ln>
                  <a:noFill/>
                </a:ln>
                <a:solidFill>
                  <a:srgbClr val="222222"/>
                </a:solidFill>
                <a:effectLst/>
                <a:latin typeface="inherit"/>
              </a:rPr>
              <a:t>түсініспеушіліктер</a:t>
            </a:r>
            <a:r>
              <a:rPr kumimoji="0" lang="ru-RU" altLang="ru-RU" sz="2100" b="0" i="0" u="none" strike="noStrike" cap="none" normalizeH="0" baseline="0" dirty="0" smtClean="0">
                <a:ln>
                  <a:noFill/>
                </a:ln>
                <a:solidFill>
                  <a:srgbClr val="222222"/>
                </a:solidFill>
                <a:effectLst/>
                <a:latin typeface="inherit"/>
              </a:rPr>
              <a:t> </a:t>
            </a:r>
            <a:r>
              <a:rPr kumimoji="0" lang="ru-RU" altLang="ru-RU" sz="2100" b="0" i="0" u="none" strike="noStrike" cap="none" normalizeH="0" baseline="0" dirty="0" err="1" smtClean="0">
                <a:ln>
                  <a:noFill/>
                </a:ln>
                <a:solidFill>
                  <a:srgbClr val="222222"/>
                </a:solidFill>
                <a:effectLst/>
                <a:latin typeface="inherit"/>
              </a:rPr>
              <a:t>жиі</a:t>
            </a:r>
            <a:r>
              <a:rPr kumimoji="0" lang="ru-RU" altLang="ru-RU" sz="2100" b="0" i="0" u="none" strike="noStrike" cap="none" normalizeH="0" baseline="0" dirty="0" smtClean="0">
                <a:ln>
                  <a:noFill/>
                </a:ln>
                <a:solidFill>
                  <a:srgbClr val="222222"/>
                </a:solidFill>
                <a:effectLst/>
                <a:latin typeface="inherit"/>
              </a:rPr>
              <a:t> </a:t>
            </a:r>
            <a:r>
              <a:rPr kumimoji="0" lang="ru-RU" altLang="ru-RU" sz="2100" b="0" i="0" u="none" strike="noStrike" cap="none" normalizeH="0" baseline="0" dirty="0" err="1" smtClean="0">
                <a:ln>
                  <a:noFill/>
                </a:ln>
                <a:solidFill>
                  <a:srgbClr val="222222"/>
                </a:solidFill>
                <a:effectLst/>
                <a:latin typeface="inherit"/>
              </a:rPr>
              <a:t>болса</a:t>
            </a:r>
            <a:r>
              <a:rPr kumimoji="0" lang="ru-RU" altLang="ru-RU" sz="2100" b="0" i="0" u="none" strike="noStrike" cap="none" normalizeH="0" baseline="0" dirty="0" smtClean="0">
                <a:ln>
                  <a:noFill/>
                </a:ln>
                <a:solidFill>
                  <a:srgbClr val="222222"/>
                </a:solidFill>
                <a:effectLst/>
                <a:latin typeface="inherit"/>
              </a:rPr>
              <a:t>, </a:t>
            </a:r>
            <a:r>
              <a:rPr kumimoji="0" lang="ru-RU" altLang="ru-RU" sz="2100" b="0" i="0" u="none" strike="noStrike" cap="none" normalizeH="0" baseline="0" dirty="0" err="1" smtClean="0">
                <a:ln>
                  <a:noFill/>
                </a:ln>
                <a:solidFill>
                  <a:srgbClr val="222222"/>
                </a:solidFill>
                <a:effectLst/>
                <a:latin typeface="inherit"/>
              </a:rPr>
              <a:t>оң</a:t>
            </a:r>
            <a:r>
              <a:rPr kumimoji="0" lang="ru-RU" altLang="ru-RU" sz="2100" b="0" i="0" u="none" strike="noStrike" cap="none" normalizeH="0" baseline="0" dirty="0" smtClean="0">
                <a:ln>
                  <a:noFill/>
                </a:ln>
                <a:solidFill>
                  <a:srgbClr val="222222"/>
                </a:solidFill>
                <a:effectLst/>
                <a:latin typeface="inherit"/>
              </a:rPr>
              <a:t> </a:t>
            </a:r>
            <a:r>
              <a:rPr kumimoji="0" lang="ru-RU" altLang="ru-RU" sz="2100" b="0" i="0" u="none" strike="noStrike" cap="none" normalizeH="0" baseline="0" dirty="0" err="1" smtClean="0">
                <a:ln>
                  <a:noFill/>
                </a:ln>
                <a:solidFill>
                  <a:srgbClr val="222222"/>
                </a:solidFill>
                <a:effectLst/>
                <a:latin typeface="inherit"/>
              </a:rPr>
              <a:t>көзіңізді</a:t>
            </a:r>
            <a:r>
              <a:rPr kumimoji="0" lang="ru-RU" altLang="ru-RU" sz="2100" b="0" i="0" u="none" strike="noStrike" cap="none" normalizeH="0" baseline="0" dirty="0" smtClean="0">
                <a:ln>
                  <a:noFill/>
                </a:ln>
                <a:solidFill>
                  <a:srgbClr val="222222"/>
                </a:solidFill>
                <a:effectLst/>
                <a:latin typeface="inherit"/>
              </a:rPr>
              <a:t> </a:t>
            </a:r>
            <a:r>
              <a:rPr kumimoji="0" lang="ru-RU" altLang="ru-RU" sz="2100" b="0" i="0" u="none" strike="noStrike" cap="none" normalizeH="0" baseline="0" dirty="0" err="1" smtClean="0">
                <a:ln>
                  <a:noFill/>
                </a:ln>
                <a:solidFill>
                  <a:srgbClr val="222222"/>
                </a:solidFill>
                <a:effectLst/>
                <a:latin typeface="inherit"/>
              </a:rPr>
              <a:t>жыпылықтаңыз</a:t>
            </a:r>
            <a:r>
              <a:rPr kumimoji="0" lang="ru-RU" altLang="ru-RU" sz="2100" b="0" i="0" u="none" strike="noStrike" cap="none" normalizeH="0" baseline="0" dirty="0" smtClean="0">
                <a:ln>
                  <a:noFill/>
                </a:ln>
                <a:solidFill>
                  <a:srgbClr val="222222"/>
                </a:solidFill>
                <a:effectLst/>
                <a:latin typeface="inherit"/>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100" b="0" i="0" u="none" strike="noStrike" cap="none" normalizeH="0" baseline="0" dirty="0" err="1" smtClean="0">
                <a:ln>
                  <a:noFill/>
                </a:ln>
                <a:solidFill>
                  <a:srgbClr val="222222"/>
                </a:solidFill>
                <a:effectLst/>
                <a:latin typeface="inherit"/>
              </a:rPr>
              <a:t>Сіздің</a:t>
            </a:r>
            <a:r>
              <a:rPr kumimoji="0" lang="ru-RU" altLang="ru-RU" sz="2100" b="0" i="0" u="none" strike="noStrike" cap="none" normalizeH="0" baseline="0" dirty="0" smtClean="0">
                <a:ln>
                  <a:noFill/>
                </a:ln>
                <a:solidFill>
                  <a:srgbClr val="222222"/>
                </a:solidFill>
                <a:effectLst/>
                <a:latin typeface="inherit"/>
              </a:rPr>
              <a:t> </a:t>
            </a:r>
            <a:r>
              <a:rPr kumimoji="0" lang="ru-RU" altLang="ru-RU" sz="2100" b="0" i="0" u="none" strike="noStrike" cap="none" normalizeH="0" baseline="0" dirty="0" err="1" smtClean="0">
                <a:ln>
                  <a:noFill/>
                </a:ln>
                <a:solidFill>
                  <a:srgbClr val="222222"/>
                </a:solidFill>
                <a:effectLst/>
                <a:latin typeface="inherit"/>
              </a:rPr>
              <a:t>отбасыңызда</a:t>
            </a:r>
            <a:r>
              <a:rPr kumimoji="0" lang="ru-RU" altLang="ru-RU" sz="2100" b="0" i="0" u="none" strike="noStrike" cap="none" normalizeH="0" baseline="0" dirty="0" smtClean="0">
                <a:ln>
                  <a:noFill/>
                </a:ln>
                <a:solidFill>
                  <a:srgbClr val="222222"/>
                </a:solidFill>
                <a:effectLst/>
                <a:latin typeface="inherit"/>
              </a:rPr>
              <a:t> </a:t>
            </a:r>
            <a:r>
              <a:rPr kumimoji="0" lang="ru-RU" altLang="ru-RU" sz="2100" b="0" i="0" u="none" strike="noStrike" cap="none" normalizeH="0" baseline="0" dirty="0" err="1" smtClean="0">
                <a:ln>
                  <a:noFill/>
                </a:ln>
                <a:solidFill>
                  <a:srgbClr val="222222"/>
                </a:solidFill>
                <a:effectLst/>
                <a:latin typeface="inherit"/>
              </a:rPr>
              <a:t>бұлай</a:t>
            </a:r>
            <a:r>
              <a:rPr kumimoji="0" lang="ru-RU" altLang="ru-RU" sz="2100" b="0" i="0" u="none" strike="noStrike" cap="none" normalizeH="0" baseline="0" dirty="0" smtClean="0">
                <a:ln>
                  <a:noFill/>
                </a:ln>
                <a:solidFill>
                  <a:srgbClr val="222222"/>
                </a:solidFill>
                <a:effectLst/>
                <a:latin typeface="inherit"/>
              </a:rPr>
              <a:t> бола </a:t>
            </a:r>
            <a:r>
              <a:rPr kumimoji="0" lang="ru-RU" altLang="ru-RU" sz="2100" b="0" i="0" u="none" strike="noStrike" cap="none" normalizeH="0" baseline="0" dirty="0" err="1" smtClean="0">
                <a:ln>
                  <a:noFill/>
                </a:ln>
                <a:solidFill>
                  <a:srgbClr val="222222"/>
                </a:solidFill>
                <a:effectLst/>
                <a:latin typeface="inherit"/>
              </a:rPr>
              <a:t>ма</a:t>
            </a:r>
            <a:r>
              <a:rPr kumimoji="0" lang="ru-RU" altLang="ru-RU" sz="2100" b="0" i="0" u="none" strike="noStrike" cap="none" normalizeH="0" baseline="0" dirty="0" smtClean="0">
                <a:ln>
                  <a:noFill/>
                </a:ln>
                <a:solidFill>
                  <a:srgbClr val="222222"/>
                </a:solidFill>
                <a:effectLst/>
                <a:latin typeface="inherit"/>
              </a:rPr>
              <a:t>: </a:t>
            </a:r>
            <a:r>
              <a:rPr kumimoji="0" lang="ru-RU" altLang="ru-RU" sz="2100" b="0" i="0" u="none" strike="noStrike" cap="none" normalizeH="0" baseline="0" dirty="0" err="1" smtClean="0">
                <a:ln>
                  <a:noFill/>
                </a:ln>
                <a:solidFill>
                  <a:srgbClr val="222222"/>
                </a:solidFill>
                <a:effectLst/>
                <a:latin typeface="inherit"/>
              </a:rPr>
              <a:t>сіз</a:t>
            </a:r>
            <a:r>
              <a:rPr kumimoji="0" lang="ru-RU" altLang="ru-RU" sz="2100" b="0" i="0" u="none" strike="noStrike" cap="none" normalizeH="0" baseline="0" dirty="0" smtClean="0">
                <a:ln>
                  <a:noFill/>
                </a:ln>
                <a:solidFill>
                  <a:srgbClr val="222222"/>
                </a:solidFill>
                <a:effectLst/>
                <a:latin typeface="inherit"/>
              </a:rPr>
              <a:t> баланы </a:t>
            </a:r>
            <a:r>
              <a:rPr kumimoji="0" lang="ru-RU" altLang="ru-RU" sz="2100" b="0" i="0" u="none" strike="noStrike" cap="none" normalizeH="0" baseline="0" dirty="0" err="1" smtClean="0">
                <a:ln>
                  <a:noFill/>
                </a:ln>
                <a:solidFill>
                  <a:srgbClr val="222222"/>
                </a:solidFill>
                <a:effectLst/>
                <a:latin typeface="inherit"/>
              </a:rPr>
              <a:t>жазалайсыз</a:t>
            </a:r>
            <a:r>
              <a:rPr kumimoji="0" lang="ru-RU" altLang="ru-RU" sz="2100" b="0" i="0" u="none" strike="noStrike" cap="none" normalizeH="0" baseline="0" dirty="0" smtClean="0">
                <a:ln>
                  <a:noFill/>
                </a:ln>
                <a:solidFill>
                  <a:srgbClr val="222222"/>
                </a:solidFill>
                <a:effectLst/>
                <a:latin typeface="inherit"/>
              </a:rPr>
              <a:t>, ал </a:t>
            </a:r>
            <a:r>
              <a:rPr kumimoji="0" lang="ru-RU" altLang="ru-RU" sz="2100" b="0" i="0" u="none" strike="noStrike" cap="none" normalizeH="0" baseline="0" dirty="0" err="1" smtClean="0">
                <a:ln>
                  <a:noFill/>
                </a:ln>
                <a:solidFill>
                  <a:srgbClr val="222222"/>
                </a:solidFill>
                <a:effectLst/>
                <a:latin typeface="inherit"/>
              </a:rPr>
              <a:t>басқа</a:t>
            </a:r>
            <a:r>
              <a:rPr kumimoji="0" lang="ru-RU" altLang="ru-RU" sz="2100" b="0" i="0" u="none" strike="noStrike" cap="none" normalizeH="0" baseline="0" dirty="0" smtClean="0">
                <a:ln>
                  <a:noFill/>
                </a:ln>
                <a:solidFill>
                  <a:srgbClr val="222222"/>
                </a:solidFill>
                <a:effectLst/>
                <a:latin typeface="inherit"/>
              </a:rPr>
              <a:t> </a:t>
            </a:r>
            <a:r>
              <a:rPr kumimoji="0" lang="ru-RU" altLang="ru-RU" sz="2100" b="0" i="0" u="none" strike="noStrike" cap="none" normalizeH="0" baseline="0" dirty="0" err="1" smtClean="0">
                <a:ln>
                  <a:noFill/>
                </a:ln>
                <a:solidFill>
                  <a:srgbClr val="222222"/>
                </a:solidFill>
                <a:effectLst/>
                <a:latin typeface="inherit"/>
              </a:rPr>
              <a:t>отбасы</a:t>
            </a:r>
            <a:r>
              <a:rPr kumimoji="0" lang="ru-RU" altLang="ru-RU" sz="2100" b="0" i="0" u="none" strike="noStrike" cap="none" normalizeH="0" baseline="0" dirty="0" smtClean="0">
                <a:ln>
                  <a:noFill/>
                </a:ln>
                <a:solidFill>
                  <a:srgbClr val="222222"/>
                </a:solidFill>
                <a:effectLst/>
                <a:latin typeface="inherit"/>
              </a:rPr>
              <a:t> </a:t>
            </a:r>
            <a:r>
              <a:rPr kumimoji="0" lang="ru-RU" altLang="ru-RU" sz="2100" b="0" i="0" u="none" strike="noStrike" cap="none" normalizeH="0" baseline="0" dirty="0" err="1" smtClean="0">
                <a:ln>
                  <a:noFill/>
                </a:ln>
                <a:solidFill>
                  <a:srgbClr val="222222"/>
                </a:solidFill>
                <a:effectLst/>
                <a:latin typeface="inherit"/>
              </a:rPr>
              <a:t>мүшелері</a:t>
            </a:r>
            <a:r>
              <a:rPr kumimoji="0" lang="ru-RU" altLang="ru-RU" sz="2100" b="0" i="0" u="none" strike="noStrike" cap="none" normalizeH="0" baseline="0" dirty="0" smtClean="0">
                <a:ln>
                  <a:noFill/>
                </a:ln>
                <a:solidFill>
                  <a:srgbClr val="222222"/>
                </a:solidFill>
                <a:effectLst/>
                <a:latin typeface="inherit"/>
              </a:rPr>
              <a:t> </a:t>
            </a:r>
            <a:r>
              <a:rPr kumimoji="0" lang="ru-RU" altLang="ru-RU" sz="2100" b="0" i="0" u="none" strike="noStrike" cap="none" normalizeH="0" baseline="0" dirty="0" err="1" smtClean="0">
                <a:ln>
                  <a:noFill/>
                </a:ln>
                <a:solidFill>
                  <a:srgbClr val="222222"/>
                </a:solidFill>
                <a:effectLst/>
                <a:latin typeface="inherit"/>
              </a:rPr>
              <a:t>сізді</a:t>
            </a:r>
            <a:r>
              <a:rPr kumimoji="0" lang="ru-RU" altLang="ru-RU" sz="2100" b="0" i="0" u="none" strike="noStrike" cap="none" normalizeH="0" baseline="0" dirty="0" smtClean="0">
                <a:ln>
                  <a:noFill/>
                </a:ln>
                <a:solidFill>
                  <a:srgbClr val="222222"/>
                </a:solidFill>
                <a:effectLst/>
                <a:latin typeface="inherit"/>
              </a:rPr>
              <a:t> </a:t>
            </a:r>
            <a:r>
              <a:rPr kumimoji="0" lang="ru-RU" altLang="ru-RU" sz="2100" b="0" i="0" u="none" strike="noStrike" cap="none" normalizeH="0" baseline="0" dirty="0" err="1" smtClean="0">
                <a:ln>
                  <a:noFill/>
                </a:ln>
                <a:solidFill>
                  <a:srgbClr val="222222"/>
                </a:solidFill>
                <a:effectLst/>
                <a:latin typeface="inherit"/>
              </a:rPr>
              <a:t>бірден</a:t>
            </a:r>
            <a:r>
              <a:rPr kumimoji="0" lang="ru-RU" altLang="ru-RU" sz="2100" b="0" i="0" u="none" strike="noStrike" cap="none" normalizeH="0" baseline="0" dirty="0" smtClean="0">
                <a:ln>
                  <a:noFill/>
                </a:ln>
                <a:solidFill>
                  <a:srgbClr val="222222"/>
                </a:solidFill>
                <a:effectLst/>
                <a:latin typeface="inherit"/>
              </a:rPr>
              <a:t> </a:t>
            </a:r>
            <a:r>
              <a:rPr kumimoji="0" lang="ru-RU" altLang="ru-RU" sz="2100" b="0" i="0" u="none" strike="noStrike" cap="none" normalizeH="0" baseline="0" dirty="0" err="1" smtClean="0">
                <a:ln>
                  <a:noFill/>
                </a:ln>
                <a:solidFill>
                  <a:srgbClr val="222222"/>
                </a:solidFill>
                <a:effectLst/>
                <a:latin typeface="inherit"/>
              </a:rPr>
              <a:t>қатты</a:t>
            </a:r>
            <a:r>
              <a:rPr kumimoji="0" lang="ru-RU" altLang="ru-RU" sz="2100" b="0" i="0" u="none" strike="noStrike" cap="none" normalizeH="0" baseline="0" dirty="0" smtClean="0">
                <a:ln>
                  <a:noFill/>
                </a:ln>
                <a:solidFill>
                  <a:srgbClr val="222222"/>
                </a:solidFill>
                <a:effectLst/>
                <a:latin typeface="inherit"/>
              </a:rPr>
              <a:t> </a:t>
            </a:r>
            <a:r>
              <a:rPr kumimoji="0" lang="ru-RU" altLang="ru-RU" sz="2100" b="0" i="0" u="none" strike="noStrike" cap="none" normalizeH="0" baseline="0" dirty="0" err="1" smtClean="0">
                <a:ln>
                  <a:noFill/>
                </a:ln>
                <a:solidFill>
                  <a:srgbClr val="222222"/>
                </a:solidFill>
                <a:effectLst/>
                <a:latin typeface="inherit"/>
              </a:rPr>
              <a:t>қорлап</a:t>
            </a:r>
            <a:r>
              <a:rPr kumimoji="0" lang="ru-RU" altLang="ru-RU" sz="2100" b="0" i="0" u="none" strike="noStrike" cap="none" normalizeH="0" baseline="0" dirty="0" smtClean="0">
                <a:ln>
                  <a:noFill/>
                </a:ln>
                <a:solidFill>
                  <a:srgbClr val="222222"/>
                </a:solidFill>
                <a:effectLst/>
                <a:latin typeface="inherit"/>
              </a:rPr>
              <a:t>, баланы </a:t>
            </a:r>
            <a:r>
              <a:rPr kumimoji="0" lang="ru-RU" altLang="ru-RU" sz="2100" b="0" i="0" u="none" strike="noStrike" cap="none" normalizeH="0" baseline="0" dirty="0" err="1" smtClean="0">
                <a:ln>
                  <a:noFill/>
                </a:ln>
                <a:solidFill>
                  <a:srgbClr val="222222"/>
                </a:solidFill>
                <a:effectLst/>
                <a:latin typeface="inherit"/>
              </a:rPr>
              <a:t>жұбата</a:t>
            </a:r>
            <a:r>
              <a:rPr kumimoji="0" lang="ru-RU" altLang="ru-RU" sz="2100" b="0" i="0" u="none" strike="noStrike" cap="none" normalizeH="0" baseline="0" dirty="0" smtClean="0">
                <a:ln>
                  <a:noFill/>
                </a:ln>
                <a:solidFill>
                  <a:srgbClr val="222222"/>
                </a:solidFill>
                <a:effectLst/>
                <a:latin typeface="inherit"/>
              </a:rPr>
              <a:t> </a:t>
            </a:r>
            <a:r>
              <a:rPr kumimoji="0" lang="ru-RU" altLang="ru-RU" sz="2100" b="0" i="0" u="none" strike="noStrike" cap="none" normalizeH="0" baseline="0" dirty="0" err="1" smtClean="0">
                <a:ln>
                  <a:noFill/>
                </a:ln>
                <a:solidFill>
                  <a:srgbClr val="222222"/>
                </a:solidFill>
                <a:effectLst/>
                <a:latin typeface="inherit"/>
              </a:rPr>
              <a:t>бастайды</a:t>
            </a:r>
            <a:r>
              <a:rPr kumimoji="0" lang="ru-RU" altLang="ru-RU" sz="2100" b="0" i="0" u="none" strike="noStrike" cap="none" normalizeH="0" baseline="0" dirty="0" smtClean="0">
                <a:ln>
                  <a:noFill/>
                </a:ln>
                <a:solidFill>
                  <a:srgbClr val="222222"/>
                </a:solidFill>
                <a:effectLst/>
                <a:latin typeface="inherit"/>
              </a:rPr>
              <a:t> – </a:t>
            </a:r>
            <a:r>
              <a:rPr kumimoji="0" lang="ru-RU" altLang="ru-RU" sz="2100" b="0" i="0" u="none" strike="noStrike" cap="none" normalizeH="0" baseline="0" dirty="0" err="1" smtClean="0">
                <a:ln>
                  <a:noFill/>
                </a:ln>
                <a:solidFill>
                  <a:srgbClr val="222222"/>
                </a:solidFill>
                <a:effectLst/>
                <a:latin typeface="inherit"/>
              </a:rPr>
              <a:t>солай</a:t>
            </a:r>
            <a:r>
              <a:rPr kumimoji="0" lang="ru-RU" altLang="ru-RU" sz="2100" b="0" i="0" u="none" strike="noStrike" cap="none" normalizeH="0" dirty="0" smtClean="0">
                <a:ln>
                  <a:noFill/>
                </a:ln>
                <a:solidFill>
                  <a:srgbClr val="222222"/>
                </a:solidFill>
                <a:effectLst/>
                <a:latin typeface="inherit"/>
              </a:rPr>
              <a:t> </a:t>
            </a:r>
            <a:r>
              <a:rPr kumimoji="0" lang="ru-RU" altLang="ru-RU" sz="2100" b="0" i="0" u="none" strike="noStrike" cap="none" normalizeH="0" dirty="0" err="1" smtClean="0">
                <a:ln>
                  <a:noFill/>
                </a:ln>
                <a:solidFill>
                  <a:srgbClr val="222222"/>
                </a:solidFill>
                <a:effectLst/>
                <a:latin typeface="inherit"/>
              </a:rPr>
              <a:t>болса</a:t>
            </a:r>
            <a:r>
              <a:rPr kumimoji="0" lang="ru-RU" altLang="ru-RU" sz="2100" b="0" i="0" u="none" strike="noStrike" cap="none" normalizeH="0" dirty="0" smtClean="0">
                <a:ln>
                  <a:noFill/>
                </a:ln>
                <a:solidFill>
                  <a:srgbClr val="222222"/>
                </a:solidFill>
                <a:effectLst/>
                <a:latin typeface="inherit"/>
              </a:rPr>
              <a:t> </a:t>
            </a:r>
            <a:r>
              <a:rPr kumimoji="0" lang="ru-RU" altLang="ru-RU" sz="2100" b="0" i="0" u="none" strike="noStrike" cap="none" normalizeH="0" baseline="0" dirty="0" err="1" smtClean="0">
                <a:ln>
                  <a:noFill/>
                </a:ln>
                <a:solidFill>
                  <a:srgbClr val="222222"/>
                </a:solidFill>
                <a:effectLst/>
                <a:latin typeface="inherit"/>
              </a:rPr>
              <a:t>аяғыңызбен</a:t>
            </a:r>
            <a:r>
              <a:rPr kumimoji="0" lang="ru-RU" altLang="ru-RU" sz="2100" b="0" i="0" u="none" strike="noStrike" cap="none" normalizeH="0" dirty="0" smtClean="0">
                <a:ln>
                  <a:noFill/>
                </a:ln>
                <a:solidFill>
                  <a:srgbClr val="222222"/>
                </a:solidFill>
                <a:effectLst/>
                <a:latin typeface="inherit"/>
              </a:rPr>
              <a:t> </a:t>
            </a:r>
            <a:r>
              <a:rPr kumimoji="0" lang="ru-RU" altLang="ru-RU" sz="2100" b="0" i="0" u="none" strike="noStrike" cap="none" normalizeH="0" dirty="0" err="1" smtClean="0">
                <a:ln>
                  <a:noFill/>
                </a:ln>
                <a:solidFill>
                  <a:srgbClr val="222222"/>
                </a:solidFill>
                <a:effectLst/>
                <a:latin typeface="inherit"/>
              </a:rPr>
              <a:t>тарсылдатыңыз</a:t>
            </a:r>
            <a:r>
              <a:rPr kumimoji="0" lang="ru-RU" altLang="ru-RU" sz="2100" b="0" i="0" u="none" strike="noStrike" cap="none" normalizeH="0" dirty="0" smtClean="0">
                <a:ln>
                  <a:noFill/>
                </a:ln>
                <a:solidFill>
                  <a:srgbClr val="222222"/>
                </a:solidFill>
                <a:effectLst/>
                <a:latin typeface="inherit"/>
              </a:rPr>
              <a:t>.</a:t>
            </a:r>
            <a:endParaRPr kumimoji="0" lang="ru-RU" altLang="ru-RU" sz="2100" b="0" i="0" u="none" strike="noStrike" cap="none" normalizeH="0" baseline="0" dirty="0" smtClean="0">
              <a:ln>
                <a:noFill/>
              </a:ln>
              <a:solidFill>
                <a:srgbClr val="222222"/>
              </a:solidFill>
              <a:effectLst/>
              <a:latin typeface="inheri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100" b="0" i="0" u="none" strike="noStrike" cap="none" normalizeH="0" baseline="0" dirty="0" smtClean="0">
                <a:ln>
                  <a:noFill/>
                </a:ln>
                <a:solidFill>
                  <a:srgbClr val="222222"/>
                </a:solidFill>
                <a:effectLst/>
                <a:latin typeface="inherit"/>
              </a:rPr>
              <a:t> </a:t>
            </a:r>
            <a:r>
              <a:rPr kumimoji="0" lang="ru-RU" altLang="ru-RU" sz="2100" b="0" i="0" u="none" strike="noStrike" cap="none" normalizeH="0" baseline="0" dirty="0" err="1" smtClean="0">
                <a:ln>
                  <a:noFill/>
                </a:ln>
                <a:solidFill>
                  <a:srgbClr val="222222"/>
                </a:solidFill>
                <a:effectLst/>
                <a:latin typeface="inherit"/>
              </a:rPr>
              <a:t>Егер</a:t>
            </a:r>
            <a:r>
              <a:rPr kumimoji="0" lang="ru-RU" altLang="ru-RU" sz="2100" b="0" i="0" u="none" strike="noStrike" cap="none" normalizeH="0" baseline="0" dirty="0" smtClean="0">
                <a:ln>
                  <a:noFill/>
                </a:ln>
                <a:solidFill>
                  <a:srgbClr val="222222"/>
                </a:solidFill>
                <a:effectLst/>
                <a:latin typeface="inherit"/>
              </a:rPr>
              <a:t> </a:t>
            </a:r>
            <a:r>
              <a:rPr kumimoji="0" lang="ru-RU" altLang="ru-RU" sz="2100" b="0" i="0" u="none" strike="noStrike" cap="none" normalizeH="0" baseline="0" dirty="0" err="1" smtClean="0">
                <a:ln>
                  <a:noFill/>
                </a:ln>
                <a:solidFill>
                  <a:srgbClr val="222222"/>
                </a:solidFill>
                <a:effectLst/>
                <a:latin typeface="inherit"/>
              </a:rPr>
              <a:t>сіз</a:t>
            </a:r>
            <a:r>
              <a:rPr kumimoji="0" lang="ru-RU" altLang="ru-RU" sz="2100" b="0" i="0" u="none" strike="noStrike" cap="none" normalizeH="0" baseline="0" dirty="0" smtClean="0">
                <a:ln>
                  <a:noFill/>
                </a:ln>
                <a:solidFill>
                  <a:srgbClr val="222222"/>
                </a:solidFill>
                <a:effectLst/>
                <a:latin typeface="inherit"/>
              </a:rPr>
              <a:t> балаларды тәрбиелеудегі </a:t>
            </a:r>
            <a:r>
              <a:rPr kumimoji="0" lang="ru-RU" altLang="ru-RU" sz="2100" b="0" i="0" u="none" strike="noStrike" cap="none" normalizeH="0" baseline="0" dirty="0" err="1" smtClean="0">
                <a:ln>
                  <a:noFill/>
                </a:ln>
                <a:solidFill>
                  <a:srgbClr val="222222"/>
                </a:solidFill>
                <a:effectLst/>
                <a:latin typeface="inherit"/>
              </a:rPr>
              <a:t>ең</a:t>
            </a:r>
            <a:r>
              <a:rPr kumimoji="0" lang="ru-RU" altLang="ru-RU" sz="2100" b="0" i="0" u="none" strike="noStrike" cap="none" normalizeH="0" baseline="0" dirty="0" smtClean="0">
                <a:ln>
                  <a:noFill/>
                </a:ln>
                <a:solidFill>
                  <a:srgbClr val="222222"/>
                </a:solidFill>
                <a:effectLst/>
                <a:latin typeface="inherit"/>
              </a:rPr>
              <a:t> </a:t>
            </a:r>
            <a:r>
              <a:rPr kumimoji="0" lang="ru-RU" altLang="ru-RU" sz="2100" b="0" i="0" u="none" strike="noStrike" cap="none" normalizeH="0" baseline="0" dirty="0" err="1" smtClean="0">
                <a:ln>
                  <a:noFill/>
                </a:ln>
                <a:solidFill>
                  <a:srgbClr val="222222"/>
                </a:solidFill>
                <a:effectLst/>
                <a:latin typeface="inherit"/>
              </a:rPr>
              <a:t>бастысы</a:t>
            </a:r>
            <a:r>
              <a:rPr kumimoji="0" lang="ru-RU" altLang="ru-RU" sz="2100" b="0" i="0" u="none" strike="noStrike" cap="none" normalizeH="0" baseline="0" dirty="0" smtClean="0">
                <a:ln>
                  <a:noFill/>
                </a:ln>
                <a:solidFill>
                  <a:srgbClr val="222222"/>
                </a:solidFill>
                <a:effectLst/>
                <a:latin typeface="inherit"/>
              </a:rPr>
              <a:t> </a:t>
            </a:r>
            <a:r>
              <a:rPr kumimoji="0" lang="ru-RU" altLang="ru-RU" sz="2100" b="0" i="0" u="none" strike="noStrike" cap="none" normalizeH="0" baseline="0" dirty="0" err="1" smtClean="0">
                <a:ln>
                  <a:noFill/>
                </a:ln>
                <a:solidFill>
                  <a:srgbClr val="222222"/>
                </a:solidFill>
                <a:effectLst/>
                <a:latin typeface="inherit"/>
              </a:rPr>
              <a:t>ересектердің</a:t>
            </a:r>
            <a:r>
              <a:rPr kumimoji="0" lang="ru-RU" altLang="ru-RU" sz="2100" b="0" i="0" u="none" strike="noStrike" cap="none" normalizeH="0" baseline="0" dirty="0" smtClean="0">
                <a:ln>
                  <a:noFill/>
                </a:ln>
                <a:solidFill>
                  <a:srgbClr val="222222"/>
                </a:solidFill>
                <a:effectLst/>
                <a:latin typeface="inherit"/>
              </a:rPr>
              <a:t> </a:t>
            </a:r>
            <a:r>
              <a:rPr kumimoji="0" lang="ru-RU" altLang="ru-RU" sz="2100" b="0" i="0" u="none" strike="noStrike" cap="none" normalizeH="0" baseline="0" dirty="0" err="1" smtClean="0">
                <a:ln>
                  <a:noFill/>
                </a:ln>
                <a:solidFill>
                  <a:srgbClr val="222222"/>
                </a:solidFill>
                <a:effectLst/>
                <a:latin typeface="inherit"/>
              </a:rPr>
              <a:t>үлгісі</a:t>
            </a:r>
            <a:r>
              <a:rPr kumimoji="0" lang="ru-RU" altLang="ru-RU" sz="2100" b="0" i="0" u="none" strike="noStrike" cap="none" normalizeH="0" baseline="0" dirty="0" smtClean="0">
                <a:ln>
                  <a:noFill/>
                </a:ln>
                <a:solidFill>
                  <a:srgbClr val="222222"/>
                </a:solidFill>
                <a:effectLst/>
                <a:latin typeface="inherit"/>
              </a:rPr>
              <a:t> </a:t>
            </a:r>
            <a:r>
              <a:rPr kumimoji="0" lang="ru-RU" altLang="ru-RU" sz="2100" b="0" i="0" u="none" strike="noStrike" cap="none" normalizeH="0" baseline="0" dirty="0" err="1" smtClean="0">
                <a:ln>
                  <a:noFill/>
                </a:ln>
                <a:solidFill>
                  <a:srgbClr val="222222"/>
                </a:solidFill>
                <a:effectLst/>
                <a:latin typeface="inherit"/>
              </a:rPr>
              <a:t>деп</a:t>
            </a:r>
            <a:r>
              <a:rPr kumimoji="0" lang="ru-RU" altLang="ru-RU" sz="2100" b="0" i="0" u="none" strike="noStrike" cap="none" normalizeH="0" baseline="0" dirty="0" smtClean="0">
                <a:ln>
                  <a:noFill/>
                </a:ln>
                <a:solidFill>
                  <a:srgbClr val="222222"/>
                </a:solidFill>
                <a:effectLst/>
                <a:latin typeface="inherit"/>
              </a:rPr>
              <a:t> </a:t>
            </a:r>
            <a:r>
              <a:rPr kumimoji="0" lang="ru-RU" altLang="ru-RU" sz="2100" b="0" i="0" u="none" strike="noStrike" cap="none" normalizeH="0" baseline="0" dirty="0" err="1" smtClean="0">
                <a:ln>
                  <a:noFill/>
                </a:ln>
                <a:solidFill>
                  <a:srgbClr val="222222"/>
                </a:solidFill>
                <a:effectLst/>
                <a:latin typeface="inherit"/>
              </a:rPr>
              <a:t>ойласаңыз</a:t>
            </a:r>
            <a:r>
              <a:rPr kumimoji="0" lang="ru-RU" altLang="ru-RU" sz="2100" b="0" i="0" u="none" strike="noStrike" cap="none" normalizeH="0" baseline="0" dirty="0" smtClean="0">
                <a:ln>
                  <a:noFill/>
                </a:ln>
                <a:solidFill>
                  <a:srgbClr val="222222"/>
                </a:solidFill>
                <a:effectLst/>
                <a:latin typeface="inherit"/>
              </a:rPr>
              <a:t>, </a:t>
            </a:r>
            <a:r>
              <a:rPr kumimoji="0" lang="ru-RU" altLang="ru-RU" sz="2100" b="0" i="0" u="none" strike="noStrike" cap="none" normalizeH="0" baseline="0" dirty="0" err="1" smtClean="0">
                <a:ln>
                  <a:noFill/>
                </a:ln>
                <a:solidFill>
                  <a:srgbClr val="222222"/>
                </a:solidFill>
                <a:effectLst/>
                <a:latin typeface="inherit"/>
              </a:rPr>
              <a:t>күліңіз</a:t>
            </a:r>
            <a:r>
              <a:rPr kumimoji="0" lang="ru-RU" altLang="ru-RU" sz="2100" b="0" i="0" u="none" strike="noStrike" cap="none" normalizeH="0" baseline="0" dirty="0" smtClean="0">
                <a:ln>
                  <a:noFill/>
                </a:ln>
                <a:solidFill>
                  <a:srgbClr val="222222"/>
                </a:solidFill>
                <a:effectLst/>
                <a:latin typeface="inherit"/>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100" b="0" i="0" u="none" strike="noStrike" cap="none" normalizeH="0" baseline="0" dirty="0" err="1" smtClean="0">
                <a:ln>
                  <a:noFill/>
                </a:ln>
                <a:solidFill>
                  <a:srgbClr val="222222"/>
                </a:solidFill>
                <a:effectLst/>
                <a:latin typeface="inherit"/>
              </a:rPr>
              <a:t>Егер</a:t>
            </a:r>
            <a:r>
              <a:rPr kumimoji="0" lang="ru-RU" altLang="ru-RU" sz="2100" b="0" i="0" u="none" strike="noStrike" cap="none" normalizeH="0" baseline="0" dirty="0" smtClean="0">
                <a:ln>
                  <a:noFill/>
                </a:ln>
                <a:solidFill>
                  <a:srgbClr val="222222"/>
                </a:solidFill>
                <a:effectLst/>
                <a:latin typeface="inherit"/>
              </a:rPr>
              <a:t> </a:t>
            </a:r>
            <a:r>
              <a:rPr kumimoji="0" lang="ru-RU" altLang="ru-RU" sz="2100" b="0" i="0" u="none" strike="noStrike" cap="none" normalizeH="0" baseline="0" dirty="0" err="1" smtClean="0">
                <a:ln>
                  <a:noFill/>
                </a:ln>
                <a:solidFill>
                  <a:srgbClr val="222222"/>
                </a:solidFill>
                <a:effectLst/>
                <a:latin typeface="inherit"/>
              </a:rPr>
              <a:t>сіз</a:t>
            </a:r>
            <a:r>
              <a:rPr kumimoji="0" lang="ru-RU" altLang="ru-RU" sz="2100" b="0" i="0" u="none" strike="noStrike" cap="none" normalizeH="0" baseline="0" dirty="0" smtClean="0">
                <a:ln>
                  <a:noFill/>
                </a:ln>
                <a:solidFill>
                  <a:srgbClr val="222222"/>
                </a:solidFill>
                <a:effectLst/>
                <a:latin typeface="inherit"/>
              </a:rPr>
              <a:t> </a:t>
            </a:r>
            <a:r>
              <a:rPr kumimoji="0" lang="ru-RU" altLang="ru-RU" sz="2100" b="0" i="0" u="none" strike="noStrike" cap="none" normalizeH="0" baseline="0" dirty="0" err="1" smtClean="0">
                <a:ln>
                  <a:noFill/>
                </a:ln>
                <a:solidFill>
                  <a:srgbClr val="222222"/>
                </a:solidFill>
                <a:effectLst/>
                <a:latin typeface="inherit"/>
              </a:rPr>
              <a:t>балаңызға</a:t>
            </a:r>
            <a:r>
              <a:rPr kumimoji="0" lang="ru-RU" altLang="ru-RU" sz="2100" b="0" i="0" u="none" strike="noStrike" cap="none" normalizeH="0" dirty="0" smtClean="0">
                <a:ln>
                  <a:noFill/>
                </a:ln>
                <a:solidFill>
                  <a:srgbClr val="222222"/>
                </a:solidFill>
                <a:effectLst/>
                <a:latin typeface="inherit"/>
              </a:rPr>
              <a:t> </a:t>
            </a:r>
            <a:r>
              <a:rPr kumimoji="0" lang="ru-RU" altLang="ru-RU" sz="2100" b="0" i="0" u="none" strike="noStrike" cap="none" normalizeH="0" baseline="0" dirty="0" err="1" smtClean="0">
                <a:ln>
                  <a:noFill/>
                </a:ln>
                <a:solidFill>
                  <a:srgbClr val="222222"/>
                </a:solidFill>
                <a:effectLst/>
                <a:latin typeface="inherit"/>
              </a:rPr>
              <a:t>отбасында</a:t>
            </a:r>
            <a:r>
              <a:rPr kumimoji="0" lang="ru-RU" altLang="ru-RU" sz="2100" b="0" i="0" u="none" strike="noStrike" cap="none" normalizeH="0" baseline="0" dirty="0" smtClean="0">
                <a:ln>
                  <a:noFill/>
                </a:ln>
                <a:solidFill>
                  <a:srgbClr val="222222"/>
                </a:solidFill>
                <a:effectLst/>
                <a:latin typeface="inherit"/>
              </a:rPr>
              <a:t> </a:t>
            </a:r>
            <a:r>
              <a:rPr kumimoji="0" lang="ru-RU" altLang="ru-RU" sz="2100" b="0" i="0" u="none" strike="noStrike" cap="none" normalizeH="0" baseline="0" dirty="0" err="1" smtClean="0">
                <a:ln>
                  <a:noFill/>
                </a:ln>
                <a:solidFill>
                  <a:srgbClr val="222222"/>
                </a:solidFill>
                <a:effectLst/>
                <a:latin typeface="inherit"/>
              </a:rPr>
              <a:t>бақытты</a:t>
            </a:r>
            <a:r>
              <a:rPr kumimoji="0" lang="ru-RU" altLang="ru-RU" sz="2100" b="0" i="0" u="none" strike="noStrike" cap="none" normalizeH="0" baseline="0" dirty="0" smtClean="0">
                <a:ln>
                  <a:noFill/>
                </a:ln>
                <a:solidFill>
                  <a:srgbClr val="222222"/>
                </a:solidFill>
                <a:effectLst/>
                <a:latin typeface="inherit"/>
              </a:rPr>
              <a:t> </a:t>
            </a:r>
            <a:r>
              <a:rPr kumimoji="0" lang="ru-RU" altLang="ru-RU" sz="2100" b="0" i="0" u="none" strike="noStrike" cap="none" normalizeH="0" baseline="0" dirty="0" err="1" smtClean="0">
                <a:ln>
                  <a:noFill/>
                </a:ln>
                <a:solidFill>
                  <a:srgbClr val="222222"/>
                </a:solidFill>
                <a:effectLst/>
                <a:latin typeface="inherit"/>
              </a:rPr>
              <a:t>болуы</a:t>
            </a:r>
            <a:r>
              <a:rPr kumimoji="0" lang="ru-RU" altLang="ru-RU" sz="2100" b="0" i="0" u="none" strike="noStrike" cap="none" normalizeH="0" baseline="0" dirty="0" smtClean="0">
                <a:ln>
                  <a:noFill/>
                </a:ln>
                <a:solidFill>
                  <a:srgbClr val="222222"/>
                </a:solidFill>
                <a:effectLst/>
                <a:latin typeface="inherit"/>
              </a:rPr>
              <a:t> үшін </a:t>
            </a:r>
            <a:r>
              <a:rPr kumimoji="0" lang="ru-RU" altLang="ru-RU" sz="2100" b="0" i="0" u="none" strike="noStrike" cap="none" normalizeH="0" baseline="0" dirty="0" err="1" smtClean="0">
                <a:ln>
                  <a:noFill/>
                </a:ln>
                <a:solidFill>
                  <a:srgbClr val="222222"/>
                </a:solidFill>
                <a:effectLst/>
                <a:latin typeface="inherit"/>
              </a:rPr>
              <a:t>қолыңыздан</a:t>
            </a:r>
            <a:r>
              <a:rPr kumimoji="0" lang="ru-RU" altLang="ru-RU" sz="2100" b="0" i="0" u="none" strike="noStrike" cap="none" normalizeH="0" baseline="0" dirty="0" smtClean="0">
                <a:ln>
                  <a:noFill/>
                </a:ln>
                <a:solidFill>
                  <a:srgbClr val="222222"/>
                </a:solidFill>
                <a:effectLst/>
                <a:latin typeface="inherit"/>
              </a:rPr>
              <a:t> </a:t>
            </a:r>
            <a:r>
              <a:rPr kumimoji="0" lang="ru-RU" altLang="ru-RU" sz="2100" b="0" i="0" u="none" strike="noStrike" cap="none" normalizeH="0" baseline="0" dirty="0" err="1" smtClean="0">
                <a:ln>
                  <a:noFill/>
                </a:ln>
                <a:solidFill>
                  <a:srgbClr val="222222"/>
                </a:solidFill>
                <a:effectLst/>
                <a:latin typeface="inherit"/>
              </a:rPr>
              <a:t>келгеннің</a:t>
            </a:r>
            <a:r>
              <a:rPr kumimoji="0" lang="ru-RU" altLang="ru-RU" sz="2100" b="0" i="0" u="none" strike="noStrike" cap="none" normalizeH="0" baseline="0" dirty="0" smtClean="0">
                <a:ln>
                  <a:noFill/>
                </a:ln>
                <a:solidFill>
                  <a:srgbClr val="222222"/>
                </a:solidFill>
                <a:effectLst/>
                <a:latin typeface="inherit"/>
              </a:rPr>
              <a:t> </a:t>
            </a:r>
            <a:r>
              <a:rPr kumimoji="0" lang="ru-RU" altLang="ru-RU" sz="2100" b="0" i="0" u="none" strike="noStrike" cap="none" normalizeH="0" baseline="0" dirty="0" err="1" smtClean="0">
                <a:ln>
                  <a:noFill/>
                </a:ln>
                <a:solidFill>
                  <a:srgbClr val="222222"/>
                </a:solidFill>
                <a:effectLst/>
                <a:latin typeface="inherit"/>
              </a:rPr>
              <a:t>барлығын</a:t>
            </a:r>
            <a:r>
              <a:rPr kumimoji="0" lang="ru-RU" altLang="ru-RU" sz="2100" b="0" i="0" u="none" strike="noStrike" cap="none" normalizeH="0" baseline="0" dirty="0" smtClean="0">
                <a:ln>
                  <a:noFill/>
                </a:ln>
                <a:solidFill>
                  <a:srgbClr val="222222"/>
                </a:solidFill>
                <a:effectLst/>
                <a:latin typeface="inherit"/>
              </a:rPr>
              <a:t> </a:t>
            </a:r>
            <a:r>
              <a:rPr kumimoji="0" lang="ru-RU" altLang="ru-RU" sz="2100" b="0" i="0" u="none" strike="noStrike" cap="none" normalizeH="0" baseline="0" dirty="0" err="1" smtClean="0">
                <a:ln>
                  <a:noFill/>
                </a:ln>
                <a:solidFill>
                  <a:srgbClr val="222222"/>
                </a:solidFill>
                <a:effectLst/>
                <a:latin typeface="inherit"/>
              </a:rPr>
              <a:t>жасасаңыз</a:t>
            </a:r>
            <a:r>
              <a:rPr kumimoji="0" lang="ru-RU" altLang="ru-RU" sz="2100" b="0" i="0" u="none" strike="noStrike" cap="none" normalizeH="0" baseline="0" dirty="0" smtClean="0">
                <a:ln>
                  <a:noFill/>
                </a:ln>
                <a:solidFill>
                  <a:srgbClr val="222222"/>
                </a:solidFill>
                <a:effectLst/>
                <a:latin typeface="inherit"/>
              </a:rPr>
              <a:t>, </a:t>
            </a:r>
            <a:r>
              <a:rPr kumimoji="0" lang="ru-RU" altLang="ru-RU" sz="2100" b="0" i="0" u="none" strike="noStrike" cap="none" normalizeH="0" baseline="0" dirty="0" err="1" smtClean="0">
                <a:ln>
                  <a:noFill/>
                </a:ln>
                <a:solidFill>
                  <a:srgbClr val="222222"/>
                </a:solidFill>
                <a:effectLst/>
                <a:latin typeface="inherit"/>
              </a:rPr>
              <a:t>өзіңізді</a:t>
            </a:r>
            <a:r>
              <a:rPr kumimoji="0" lang="ru-RU" altLang="ru-RU" sz="2100" b="0" i="0" u="none" strike="noStrike" cap="none" normalizeH="0" baseline="0" dirty="0" smtClean="0">
                <a:ln>
                  <a:noFill/>
                </a:ln>
                <a:solidFill>
                  <a:srgbClr val="222222"/>
                </a:solidFill>
                <a:effectLst/>
                <a:latin typeface="inherit"/>
              </a:rPr>
              <a:t> </a:t>
            </a:r>
            <a:r>
              <a:rPr kumimoji="0" lang="ru-RU" altLang="ru-RU" sz="2100" b="0" i="0" u="none" strike="noStrike" cap="none" normalizeH="0" baseline="0" dirty="0" err="1" smtClean="0">
                <a:ln>
                  <a:noFill/>
                </a:ln>
                <a:solidFill>
                  <a:srgbClr val="222222"/>
                </a:solidFill>
                <a:effectLst/>
                <a:latin typeface="inherit"/>
              </a:rPr>
              <a:t>басыңыздан</a:t>
            </a:r>
            <a:r>
              <a:rPr kumimoji="0" lang="ru-RU" altLang="ru-RU" sz="2100" b="0" i="0" u="none" strike="noStrike" cap="none" normalizeH="0" baseline="0" dirty="0" smtClean="0">
                <a:ln>
                  <a:noFill/>
                </a:ln>
                <a:solidFill>
                  <a:srgbClr val="222222"/>
                </a:solidFill>
                <a:effectLst/>
                <a:latin typeface="inherit"/>
              </a:rPr>
              <a:t> </a:t>
            </a:r>
            <a:r>
              <a:rPr kumimoji="0" lang="ru-RU" altLang="ru-RU" sz="2100" b="0" i="0" u="none" strike="noStrike" cap="none" normalizeH="0" baseline="0" dirty="0" err="1" smtClean="0">
                <a:ln>
                  <a:noFill/>
                </a:ln>
                <a:solidFill>
                  <a:srgbClr val="222222"/>
                </a:solidFill>
                <a:effectLst/>
                <a:latin typeface="inherit"/>
              </a:rPr>
              <a:t>сипаңыз</a:t>
            </a:r>
            <a:r>
              <a:rPr kumimoji="0" lang="ru-RU" altLang="ru-RU" sz="2100" b="0" i="0" u="none" strike="noStrike" cap="none" normalizeH="0" baseline="0" dirty="0" smtClean="0">
                <a:ln>
                  <a:noFill/>
                </a:ln>
                <a:solidFill>
                  <a:srgbClr val="222222"/>
                </a:solidFill>
                <a:effectLst/>
                <a:latin typeface="inherit"/>
              </a:rPr>
              <a:t>.</a:t>
            </a:r>
            <a:endParaRPr kumimoji="0" lang="ru-RU" altLang="ru-RU" sz="1800" b="0" i="0" u="none" strike="noStrike" cap="none" normalizeH="0" baseline="0" dirty="0" smtClean="0">
              <a:ln>
                <a:noFill/>
              </a:ln>
              <a:solidFill>
                <a:schemeClr val="tx1"/>
              </a:solidFill>
              <a:effectLst/>
              <a:latin typeface="Arial" panose="020B0604020202020204" pitchFamily="34" charset="0"/>
            </a:endParaRPr>
          </a:p>
        </p:txBody>
      </p:sp>
      <p:sp>
        <p:nvSpPr>
          <p:cNvPr id="3" name="Rectangle 1"/>
          <p:cNvSpPr>
            <a:spLocks noChangeArrowheads="1"/>
          </p:cNvSpPr>
          <p:nvPr/>
        </p:nvSpPr>
        <p:spPr bwMode="auto">
          <a:xfrm>
            <a:off x="611560" y="116632"/>
            <a:ext cx="8208912" cy="1257407"/>
          </a:xfrm>
          <a:prstGeom prst="rect">
            <a:avLst/>
          </a:prstGeom>
          <a:solidFill>
            <a:srgbClr val="F8F9FA"/>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17457" rIns="0" bIns="-17457" numCol="1" anchor="ctr" anchorCtr="0" compatLnSpc="1">
            <a:prstTxWarp prst="textNoShape">
              <a:avLst/>
            </a:prstTxWarp>
            <a:spAutoFit/>
          </a:bodyPr>
          <a:lstStyle/>
          <a:p>
            <a:pPr marR="0" lvl="0" algn="l" defTabSz="914400" rtl="0" eaLnBrk="0" fontAlgn="base" latinLnBrk="0" hangingPunct="0">
              <a:lnSpc>
                <a:spcPct val="100000"/>
              </a:lnSpc>
              <a:spcBef>
                <a:spcPct val="0"/>
              </a:spcBef>
              <a:spcAft>
                <a:spcPct val="0"/>
              </a:spcAft>
              <a:buClrTx/>
              <a:buSzTx/>
              <a:tabLst/>
            </a:pPr>
            <a:r>
              <a:rPr kumimoji="0" lang="ru-RU" altLang="ru-RU" sz="2100" b="0" i="0" u="none" strike="noStrike" cap="none" normalizeH="0" baseline="0" dirty="0" smtClean="0">
                <a:ln>
                  <a:noFill/>
                </a:ln>
                <a:solidFill>
                  <a:srgbClr val="FF0000"/>
                </a:solidFill>
                <a:effectLst/>
                <a:latin typeface="inherit"/>
              </a:rPr>
              <a:t>«</a:t>
            </a:r>
            <a:r>
              <a:rPr kumimoji="0" lang="ru-RU" altLang="ru-RU" sz="2100" b="0" i="0" u="none" strike="noStrike" cap="none" normalizeH="0" baseline="0" dirty="0" err="1" smtClean="0">
                <a:ln>
                  <a:noFill/>
                </a:ln>
                <a:solidFill>
                  <a:srgbClr val="FF0000"/>
                </a:solidFill>
                <a:effectLst/>
                <a:latin typeface="inherit"/>
              </a:rPr>
              <a:t>Психологиялық</a:t>
            </a:r>
            <a:r>
              <a:rPr kumimoji="0" lang="ru-RU" altLang="ru-RU" sz="2100" b="0" i="0" u="none" strike="noStrike" cap="none" normalizeH="0" baseline="0" dirty="0" smtClean="0">
                <a:ln>
                  <a:noFill/>
                </a:ln>
                <a:solidFill>
                  <a:srgbClr val="FF0000"/>
                </a:solidFill>
                <a:effectLst/>
                <a:latin typeface="inherit"/>
              </a:rPr>
              <a:t> жаттығу» </a:t>
            </a:r>
            <a:r>
              <a:rPr kumimoji="0" lang="ru-RU" altLang="ru-RU" sz="2100" b="0" i="0" u="none" strike="noStrike" cap="none" normalizeH="0" baseline="0" dirty="0" err="1" smtClean="0">
                <a:ln>
                  <a:noFill/>
                </a:ln>
                <a:solidFill>
                  <a:srgbClr val="222222"/>
                </a:solidFill>
                <a:effectLst/>
                <a:latin typeface="inherit"/>
              </a:rPr>
              <a:t>жаттығуы</a:t>
            </a:r>
            <a:r>
              <a:rPr kumimoji="0" lang="ru-RU" altLang="ru-RU" sz="2100" b="0" i="0" u="none" strike="noStrike" cap="none" normalizeH="0" baseline="0" dirty="0" smtClean="0">
                <a:ln>
                  <a:noFill/>
                </a:ln>
                <a:solidFill>
                  <a:srgbClr val="222222"/>
                </a:solidFill>
                <a:effectLst/>
                <a:latin typeface="inherit"/>
              </a:rPr>
              <a:t>. </a:t>
            </a:r>
            <a:endParaRPr lang="ru-RU" altLang="ru-RU" sz="2100" dirty="0">
              <a:solidFill>
                <a:srgbClr val="222222"/>
              </a:solidFill>
              <a:latin typeface="inherit"/>
            </a:endParaRPr>
          </a:p>
          <a:p>
            <a:pPr marR="0" lvl="0" algn="l" defTabSz="914400" rtl="0" eaLnBrk="0" fontAlgn="base" latinLnBrk="0" hangingPunct="0">
              <a:lnSpc>
                <a:spcPct val="100000"/>
              </a:lnSpc>
              <a:spcBef>
                <a:spcPct val="0"/>
              </a:spcBef>
              <a:spcAft>
                <a:spcPct val="0"/>
              </a:spcAft>
              <a:buClrTx/>
              <a:buSzTx/>
              <a:tabLst/>
            </a:pPr>
            <a:r>
              <a:rPr kumimoji="0" lang="ru-RU" altLang="ru-RU" sz="2100" b="0" i="0" u="none" strike="noStrike" cap="none" normalizeH="0" baseline="0" dirty="0" err="1" smtClean="0">
                <a:ln>
                  <a:noFill/>
                </a:ln>
                <a:solidFill>
                  <a:srgbClr val="222222"/>
                </a:solidFill>
                <a:effectLst/>
                <a:latin typeface="inherit"/>
              </a:rPr>
              <a:t>Құрметті</a:t>
            </a:r>
            <a:r>
              <a:rPr kumimoji="0" lang="ru-RU" altLang="ru-RU" sz="2100" b="0" i="0" u="none" strike="noStrike" cap="none" normalizeH="0" baseline="0" dirty="0" smtClean="0">
                <a:ln>
                  <a:noFill/>
                </a:ln>
                <a:solidFill>
                  <a:srgbClr val="222222"/>
                </a:solidFill>
                <a:effectLst/>
                <a:latin typeface="inherit"/>
              </a:rPr>
              <a:t> </a:t>
            </a:r>
            <a:r>
              <a:rPr kumimoji="0" lang="ru-RU" altLang="ru-RU" sz="2100" b="0" i="0" u="none" strike="noStrike" cap="none" normalizeH="0" baseline="0" dirty="0" err="1" smtClean="0">
                <a:ln>
                  <a:noFill/>
                </a:ln>
                <a:solidFill>
                  <a:srgbClr val="222222"/>
                </a:solidFill>
                <a:effectLst/>
                <a:latin typeface="inherit"/>
              </a:rPr>
              <a:t>ұстаздар</a:t>
            </a:r>
            <a:r>
              <a:rPr kumimoji="0" lang="ru-RU" altLang="ru-RU" sz="2100" b="0" i="0" u="none" strike="noStrike" cap="none" normalizeH="0" baseline="0" dirty="0" smtClean="0">
                <a:ln>
                  <a:noFill/>
                </a:ln>
                <a:solidFill>
                  <a:srgbClr val="222222"/>
                </a:solidFill>
                <a:effectLst/>
                <a:latin typeface="inherit"/>
              </a:rPr>
              <a:t>, </a:t>
            </a:r>
            <a:r>
              <a:rPr kumimoji="0" lang="ru-RU" altLang="ru-RU" sz="2100" b="0" i="0" u="none" strike="noStrike" cap="none" normalizeH="0" baseline="0" dirty="0" err="1" smtClean="0">
                <a:ln>
                  <a:noFill/>
                </a:ln>
                <a:solidFill>
                  <a:srgbClr val="222222"/>
                </a:solidFill>
                <a:effectLst/>
                <a:latin typeface="inherit"/>
              </a:rPr>
              <a:t>сіздердің</a:t>
            </a:r>
            <a:r>
              <a:rPr kumimoji="0" lang="ru-RU" altLang="ru-RU" sz="2100" b="0" i="0" u="none" strike="noStrike" cap="none" normalizeH="0" baseline="0" dirty="0" smtClean="0">
                <a:ln>
                  <a:noFill/>
                </a:ln>
                <a:solidFill>
                  <a:srgbClr val="222222"/>
                </a:solidFill>
                <a:effectLst/>
                <a:latin typeface="inherit"/>
              </a:rPr>
              <a:t> </a:t>
            </a:r>
            <a:r>
              <a:rPr kumimoji="0" lang="ru-RU" altLang="ru-RU" sz="2100" b="0" i="0" u="none" strike="noStrike" cap="none" normalizeH="0" baseline="0" dirty="0" err="1" smtClean="0">
                <a:ln>
                  <a:noFill/>
                </a:ln>
                <a:solidFill>
                  <a:srgbClr val="222222"/>
                </a:solidFill>
                <a:effectLst/>
                <a:latin typeface="inherit"/>
              </a:rPr>
              <a:t>көпшілігіңіз</a:t>
            </a:r>
            <a:r>
              <a:rPr kumimoji="0" lang="ru-RU" altLang="ru-RU" sz="2100" b="0" i="0" u="none" strike="noStrike" cap="none" normalizeH="0" baseline="0" dirty="0" smtClean="0">
                <a:ln>
                  <a:noFill/>
                </a:ln>
                <a:solidFill>
                  <a:srgbClr val="222222"/>
                </a:solidFill>
                <a:effectLst/>
                <a:latin typeface="inherit"/>
              </a:rPr>
              <a:t> </a:t>
            </a:r>
            <a:r>
              <a:rPr kumimoji="0" lang="ru-RU" altLang="ru-RU" sz="2100" b="0" i="0" u="none" strike="noStrike" cap="none" normalizeH="0" baseline="0" dirty="0" err="1" smtClean="0">
                <a:ln>
                  <a:noFill/>
                </a:ln>
                <a:solidFill>
                  <a:srgbClr val="222222"/>
                </a:solidFill>
                <a:effectLst/>
                <a:latin typeface="inherit"/>
              </a:rPr>
              <a:t>ата-аналарсыз</a:t>
            </a:r>
            <a:r>
              <a:rPr kumimoji="0" lang="ru-RU" altLang="ru-RU" sz="2100" b="0" i="0" u="none" strike="noStrike" cap="none" normalizeH="0" baseline="0" dirty="0" smtClean="0">
                <a:ln>
                  <a:noFill/>
                </a:ln>
                <a:solidFill>
                  <a:srgbClr val="222222"/>
                </a:solidFill>
                <a:effectLst/>
                <a:latin typeface="inherit"/>
              </a:rPr>
              <a:t>. </a:t>
            </a:r>
            <a:r>
              <a:rPr kumimoji="0" lang="ru-RU" altLang="ru-RU" sz="2100" b="0" i="0" u="none" strike="noStrike" cap="none" normalizeH="0" baseline="0" dirty="0" err="1" smtClean="0">
                <a:ln>
                  <a:noFill/>
                </a:ln>
                <a:solidFill>
                  <a:srgbClr val="222222"/>
                </a:solidFill>
                <a:effectLst/>
                <a:latin typeface="inherit"/>
              </a:rPr>
              <a:t>Егер</a:t>
            </a:r>
            <a:r>
              <a:rPr kumimoji="0" lang="ru-RU" altLang="ru-RU" sz="2100" b="0" i="0" u="none" strike="noStrike" cap="none" normalizeH="0" baseline="0" dirty="0" smtClean="0">
                <a:ln>
                  <a:noFill/>
                </a:ln>
                <a:solidFill>
                  <a:srgbClr val="222222"/>
                </a:solidFill>
                <a:effectLst/>
                <a:latin typeface="inherit"/>
              </a:rPr>
              <a:t> </a:t>
            </a:r>
            <a:r>
              <a:rPr kumimoji="0" lang="ru-RU" altLang="ru-RU" sz="2100" b="0" i="0" u="none" strike="noStrike" cap="none" normalizeH="0" baseline="0" dirty="0" err="1" smtClean="0">
                <a:ln>
                  <a:noFill/>
                </a:ln>
                <a:solidFill>
                  <a:srgbClr val="222222"/>
                </a:solidFill>
                <a:effectLst/>
                <a:latin typeface="inherit"/>
              </a:rPr>
              <a:t>сіз</a:t>
            </a:r>
            <a:r>
              <a:rPr kumimoji="0" lang="ru-RU" altLang="ru-RU" sz="2100" b="0" i="0" u="none" strike="noStrike" cap="none" normalizeH="0" baseline="0" dirty="0" smtClean="0">
                <a:ln>
                  <a:noFill/>
                </a:ln>
                <a:solidFill>
                  <a:srgbClr val="222222"/>
                </a:solidFill>
                <a:effectLst/>
                <a:latin typeface="inherit"/>
              </a:rPr>
              <a:t> осы </a:t>
            </a:r>
            <a:r>
              <a:rPr kumimoji="0" lang="ru-RU" altLang="ru-RU" sz="2100" b="0" i="0" u="none" strike="noStrike" cap="none" normalizeH="0" baseline="0" dirty="0" err="1" smtClean="0">
                <a:ln>
                  <a:noFill/>
                </a:ln>
                <a:solidFill>
                  <a:srgbClr val="222222"/>
                </a:solidFill>
                <a:effectLst/>
                <a:latin typeface="inherit"/>
              </a:rPr>
              <a:t>мәлімдемелермен</a:t>
            </a:r>
            <a:r>
              <a:rPr kumimoji="0" lang="ru-RU" altLang="ru-RU" sz="2100" b="0" i="0" u="none" strike="noStrike" cap="none" normalizeH="0" baseline="0" dirty="0" smtClean="0">
                <a:ln>
                  <a:noFill/>
                </a:ln>
                <a:solidFill>
                  <a:srgbClr val="222222"/>
                </a:solidFill>
                <a:effectLst/>
                <a:latin typeface="inherit"/>
              </a:rPr>
              <a:t> </a:t>
            </a:r>
            <a:r>
              <a:rPr kumimoji="0" lang="ru-RU" altLang="ru-RU" sz="2100" b="0" i="0" u="none" strike="noStrike" cap="none" normalizeH="0" baseline="0" dirty="0" err="1" smtClean="0">
                <a:ln>
                  <a:noFill/>
                </a:ln>
                <a:solidFill>
                  <a:srgbClr val="222222"/>
                </a:solidFill>
                <a:effectLst/>
                <a:latin typeface="inherit"/>
              </a:rPr>
              <a:t>келіссеңіз</a:t>
            </a:r>
            <a:r>
              <a:rPr kumimoji="0" lang="ru-RU" altLang="ru-RU" sz="2100" b="0" i="0" u="none" strike="noStrike" cap="none" normalizeH="0" baseline="0" dirty="0" smtClean="0">
                <a:ln>
                  <a:noFill/>
                </a:ln>
                <a:solidFill>
                  <a:srgbClr val="222222"/>
                </a:solidFill>
                <a:effectLst/>
                <a:latin typeface="inherit"/>
              </a:rPr>
              <a:t>, </a:t>
            </a:r>
            <a:r>
              <a:rPr kumimoji="0" lang="ru-RU" altLang="ru-RU" sz="2100" b="0" i="0" u="none" strike="noStrike" cap="none" normalizeH="0" baseline="0" dirty="0" err="1" smtClean="0">
                <a:ln>
                  <a:noFill/>
                </a:ln>
                <a:solidFill>
                  <a:srgbClr val="222222"/>
                </a:solidFill>
                <a:effectLst/>
                <a:latin typeface="inherit"/>
              </a:rPr>
              <a:t>белгілі</a:t>
            </a:r>
            <a:r>
              <a:rPr kumimoji="0" lang="ru-RU" altLang="ru-RU" sz="2100" b="0" i="0" u="none" strike="noStrike" cap="none" normalizeH="0" baseline="0" dirty="0" smtClean="0">
                <a:ln>
                  <a:noFill/>
                </a:ln>
                <a:solidFill>
                  <a:srgbClr val="222222"/>
                </a:solidFill>
                <a:effectLst/>
                <a:latin typeface="inherit"/>
              </a:rPr>
              <a:t> </a:t>
            </a:r>
            <a:r>
              <a:rPr kumimoji="0" lang="ru-RU" altLang="ru-RU" sz="2100" b="0" i="0" u="none" strike="noStrike" cap="none" normalizeH="0" baseline="0" dirty="0" err="1" smtClean="0">
                <a:ln>
                  <a:noFill/>
                </a:ln>
                <a:solidFill>
                  <a:srgbClr val="222222"/>
                </a:solidFill>
                <a:effectLst/>
                <a:latin typeface="inherit"/>
              </a:rPr>
              <a:t>бір</a:t>
            </a:r>
            <a:r>
              <a:rPr kumimoji="0" lang="ru-RU" altLang="ru-RU" sz="2100" b="0" i="0" u="none" strike="noStrike" cap="none" normalizeH="0" baseline="0" dirty="0" smtClean="0">
                <a:ln>
                  <a:noFill/>
                </a:ln>
                <a:solidFill>
                  <a:srgbClr val="222222"/>
                </a:solidFill>
                <a:effectLst/>
                <a:latin typeface="inherit"/>
              </a:rPr>
              <a:t> </a:t>
            </a:r>
            <a:r>
              <a:rPr kumimoji="0" lang="ru-RU" altLang="ru-RU" sz="2100" b="0" i="0" u="none" strike="noStrike" cap="none" normalizeH="0" baseline="0" dirty="0" err="1" smtClean="0">
                <a:ln>
                  <a:noFill/>
                </a:ln>
                <a:solidFill>
                  <a:srgbClr val="222222"/>
                </a:solidFill>
                <a:effectLst/>
                <a:latin typeface="inherit"/>
              </a:rPr>
              <a:t>қимылдарды</a:t>
            </a:r>
            <a:r>
              <a:rPr kumimoji="0" lang="ru-RU" altLang="ru-RU" sz="2100" b="0" i="0" u="none" strike="noStrike" cap="none" normalizeH="0" baseline="0" dirty="0" smtClean="0">
                <a:ln>
                  <a:noFill/>
                </a:ln>
                <a:solidFill>
                  <a:srgbClr val="222222"/>
                </a:solidFill>
                <a:effectLst/>
                <a:latin typeface="inherit"/>
              </a:rPr>
              <a:t> </a:t>
            </a:r>
            <a:r>
              <a:rPr kumimoji="0" lang="ru-RU" altLang="ru-RU" sz="2100" b="0" i="0" u="none" strike="noStrike" cap="none" normalizeH="0" baseline="0" dirty="0" err="1" smtClean="0">
                <a:ln>
                  <a:noFill/>
                </a:ln>
                <a:solidFill>
                  <a:srgbClr val="222222"/>
                </a:solidFill>
                <a:effectLst/>
                <a:latin typeface="inherit"/>
              </a:rPr>
              <a:t>орындаңыз</a:t>
            </a:r>
            <a:r>
              <a:rPr kumimoji="0" lang="ru-RU" altLang="ru-RU" sz="2100" b="0" i="0" u="none" strike="noStrike" cap="none" normalizeH="0" baseline="0" dirty="0" smtClean="0">
                <a:ln>
                  <a:noFill/>
                </a:ln>
                <a:solidFill>
                  <a:srgbClr val="222222"/>
                </a:solidFill>
                <a:effectLst/>
                <a:latin typeface="inherit"/>
              </a:rPr>
              <a:t>:</a:t>
            </a:r>
            <a:r>
              <a:rPr kumimoji="0" lang="ru-RU" altLang="ru-RU" sz="800" b="0" i="0" u="none" strike="noStrike" cap="none" normalizeH="0" baseline="0" dirty="0" smtClean="0">
                <a:ln>
                  <a:noFill/>
                </a:ln>
                <a:solidFill>
                  <a:schemeClr val="tx1"/>
                </a:solidFill>
                <a:effectLst/>
              </a:rPr>
              <a:t> </a:t>
            </a:r>
            <a:endParaRPr kumimoji="0" lang="ru-RU" altLang="ru-RU" sz="18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 xmlns:p14="http://schemas.microsoft.com/office/powerpoint/2010/main" val="410215770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lastohka1962.rusedu.net/gallery/3558/23-33.jpg"/>
          <p:cNvPicPr>
            <a:picLocks noChangeAspect="1" noChangeArrowheads="1"/>
          </p:cNvPicPr>
          <p:nvPr/>
        </p:nvPicPr>
        <p:blipFill>
          <a:blip r:embed="rId2" cstate="print"/>
          <a:srcRect/>
          <a:stretch>
            <a:fillRect/>
          </a:stretch>
        </p:blipFill>
        <p:spPr bwMode="auto">
          <a:xfrm>
            <a:off x="0" y="0"/>
            <a:ext cx="9210512" cy="7195568"/>
          </a:xfrm>
          <a:prstGeom prst="rect">
            <a:avLst/>
          </a:prstGeom>
          <a:noFill/>
        </p:spPr>
      </p:pic>
      <p:sp>
        <p:nvSpPr>
          <p:cNvPr id="2" name="Прямоугольник 1"/>
          <p:cNvSpPr/>
          <p:nvPr/>
        </p:nvSpPr>
        <p:spPr>
          <a:xfrm>
            <a:off x="179512" y="-531440"/>
            <a:ext cx="9031000" cy="7695953"/>
          </a:xfrm>
          <a:prstGeom prst="rect">
            <a:avLst/>
          </a:prstGeom>
        </p:spPr>
        <p:txBody>
          <a:bodyPr wrap="square">
            <a:spAutoFit/>
          </a:bodyPr>
          <a:lstStyle/>
          <a:p>
            <a:pPr indent="449580">
              <a:lnSpc>
                <a:spcPct val="115000"/>
              </a:lnSpc>
              <a:spcAft>
                <a:spcPts val="0"/>
              </a:spcAft>
            </a:pPr>
            <a:endParaRPr lang="kk-KZ" b="1" dirty="0" smtClean="0">
              <a:latin typeface="Times New Roman"/>
              <a:ea typeface="Calibri"/>
              <a:cs typeface="Times New Roman"/>
            </a:endParaRPr>
          </a:p>
          <a:p>
            <a:pPr indent="449580">
              <a:lnSpc>
                <a:spcPct val="115000"/>
              </a:lnSpc>
              <a:spcAft>
                <a:spcPts val="0"/>
              </a:spcAft>
            </a:pPr>
            <a:endParaRPr lang="kk-KZ" b="1" dirty="0">
              <a:latin typeface="Times New Roman"/>
              <a:ea typeface="Calibri"/>
              <a:cs typeface="Times New Roman"/>
            </a:endParaRPr>
          </a:p>
          <a:p>
            <a:pPr indent="449580">
              <a:lnSpc>
                <a:spcPct val="115000"/>
              </a:lnSpc>
              <a:spcAft>
                <a:spcPts val="0"/>
              </a:spcAft>
            </a:pPr>
            <a:endParaRPr lang="kk-KZ" b="1" dirty="0" smtClean="0">
              <a:latin typeface="Times New Roman"/>
              <a:ea typeface="Calibri"/>
              <a:cs typeface="Times New Roman"/>
            </a:endParaRPr>
          </a:p>
          <a:p>
            <a:pPr indent="449580">
              <a:lnSpc>
                <a:spcPct val="115000"/>
              </a:lnSpc>
              <a:spcAft>
                <a:spcPts val="0"/>
              </a:spcAft>
            </a:pPr>
            <a:r>
              <a:rPr lang="kk-KZ" b="1" dirty="0" smtClean="0">
                <a:solidFill>
                  <a:srgbClr val="FF0000"/>
                </a:solidFill>
                <a:latin typeface="Times New Roman"/>
                <a:ea typeface="Calibri"/>
                <a:cs typeface="Times New Roman"/>
              </a:rPr>
              <a:t>Жағдаяттарды </a:t>
            </a:r>
            <a:r>
              <a:rPr lang="kk-KZ" b="1" dirty="0">
                <a:solidFill>
                  <a:srgbClr val="FF0000"/>
                </a:solidFill>
                <a:latin typeface="Times New Roman"/>
                <a:ea typeface="Calibri"/>
                <a:cs typeface="Times New Roman"/>
              </a:rPr>
              <a:t>шешіңіз</a:t>
            </a:r>
            <a:r>
              <a:rPr lang="kk-KZ" b="1" dirty="0" smtClean="0">
                <a:solidFill>
                  <a:srgbClr val="FF0000"/>
                </a:solidFill>
                <a:latin typeface="Times New Roman"/>
                <a:ea typeface="Calibri"/>
                <a:cs typeface="Times New Roman"/>
              </a:rPr>
              <a:t>.</a:t>
            </a:r>
            <a:r>
              <a:rPr lang="kk-KZ" b="1" dirty="0" smtClean="0">
                <a:latin typeface="Times New Roman"/>
                <a:ea typeface="Calibri"/>
                <a:cs typeface="Times New Roman"/>
              </a:rPr>
              <a:t> (әр түрлі смайликтер арқылы топқа бөлеміз)</a:t>
            </a:r>
            <a:endParaRPr lang="ru-RU" sz="1400" dirty="0">
              <a:ea typeface="Calibri"/>
              <a:cs typeface="Times New Roman"/>
            </a:endParaRPr>
          </a:p>
          <a:p>
            <a:pPr marL="342900" lvl="0" indent="-342900">
              <a:lnSpc>
                <a:spcPct val="115000"/>
              </a:lnSpc>
              <a:spcAft>
                <a:spcPts val="0"/>
              </a:spcAft>
              <a:buFont typeface="+mj-lt"/>
              <a:buAutoNum type="arabicPeriod"/>
            </a:pPr>
            <a:r>
              <a:rPr lang="kk-KZ" dirty="0">
                <a:latin typeface="Times New Roman"/>
                <a:ea typeface="Calibri"/>
                <a:cs typeface="Times New Roman"/>
              </a:rPr>
              <a:t>Он жасар баласының бір қатар заттарын қажетсіз деп лақтырып </a:t>
            </a:r>
            <a:endParaRPr lang="ru-RU" sz="1400" dirty="0">
              <a:ea typeface="Calibri"/>
              <a:cs typeface="Times New Roman"/>
            </a:endParaRPr>
          </a:p>
          <a:p>
            <a:pPr>
              <a:lnSpc>
                <a:spcPct val="115000"/>
              </a:lnSpc>
              <a:spcAft>
                <a:spcPts val="0"/>
              </a:spcAft>
            </a:pPr>
            <a:r>
              <a:rPr lang="kk-KZ" dirty="0">
                <a:latin typeface="Times New Roman"/>
                <a:ea typeface="Calibri"/>
                <a:cs typeface="Times New Roman"/>
              </a:rPr>
              <a:t>жібереді. Баласы сабақтан келген соң, бұл жағдайды көріп, шешесіне қатты ренжіді. Шешесінің ойынша баласының мұндай реніш білдіруге қақысы жоқ. Себебі, осы үйде реттестіретін, қалыпқа келтіретінжалғыз адам шешесі болғандықтан, қалай жинайды, солай болуы тиіс.</a:t>
            </a:r>
            <a:endParaRPr lang="ru-RU" sz="1400" dirty="0">
              <a:ea typeface="Calibri"/>
              <a:cs typeface="Times New Roman"/>
            </a:endParaRPr>
          </a:p>
          <a:p>
            <a:pPr>
              <a:lnSpc>
                <a:spcPct val="115000"/>
              </a:lnSpc>
              <a:spcAft>
                <a:spcPts val="0"/>
              </a:spcAft>
            </a:pPr>
            <a:r>
              <a:rPr lang="kk-KZ" dirty="0">
                <a:latin typeface="Times New Roman"/>
                <a:ea typeface="Calibri"/>
                <a:cs typeface="Times New Roman"/>
              </a:rPr>
              <a:t>Сұрақ: Шешесінің іс-әрекеті дұрыс деп ойлайсызба?</a:t>
            </a:r>
            <a:endParaRPr lang="ru-RU" sz="1400" dirty="0">
              <a:ea typeface="Calibri"/>
              <a:cs typeface="Times New Roman"/>
            </a:endParaRPr>
          </a:p>
          <a:p>
            <a:pPr>
              <a:lnSpc>
                <a:spcPct val="115000"/>
              </a:lnSpc>
              <a:spcAft>
                <a:spcPts val="0"/>
              </a:spcAft>
            </a:pPr>
            <a:r>
              <a:rPr lang="kk-KZ" dirty="0">
                <a:latin typeface="Times New Roman"/>
                <a:ea typeface="Calibri"/>
                <a:cs typeface="Times New Roman"/>
              </a:rPr>
              <a:t>Қандай қателік бар?</a:t>
            </a:r>
            <a:endParaRPr lang="ru-RU" sz="1400" dirty="0">
              <a:ea typeface="Calibri"/>
              <a:cs typeface="Times New Roman"/>
            </a:endParaRPr>
          </a:p>
          <a:p>
            <a:pPr>
              <a:lnSpc>
                <a:spcPct val="115000"/>
              </a:lnSpc>
              <a:spcAft>
                <a:spcPts val="0"/>
              </a:spcAft>
            </a:pPr>
            <a:r>
              <a:rPr lang="kk-KZ" dirty="0">
                <a:latin typeface="Times New Roman"/>
                <a:ea typeface="Calibri"/>
                <a:cs typeface="Times New Roman"/>
              </a:rPr>
              <a:t>Баланың құқығы </a:t>
            </a:r>
            <a:r>
              <a:rPr lang="kk-KZ" dirty="0" smtClean="0">
                <a:latin typeface="Times New Roman"/>
                <a:ea typeface="Calibri"/>
                <a:cs typeface="Times New Roman"/>
              </a:rPr>
              <a:t>бұзылдыма?</a:t>
            </a:r>
            <a:endParaRPr lang="ru-RU" sz="1400" dirty="0">
              <a:ea typeface="Calibri"/>
              <a:cs typeface="Times New Roman"/>
            </a:endParaRPr>
          </a:p>
          <a:p>
            <a:pPr>
              <a:lnSpc>
                <a:spcPct val="115000"/>
              </a:lnSpc>
              <a:spcAft>
                <a:spcPts val="0"/>
              </a:spcAft>
            </a:pPr>
            <a:r>
              <a:rPr lang="kk-KZ" dirty="0" smtClean="0">
                <a:latin typeface="Times New Roman"/>
                <a:ea typeface="Calibri"/>
                <a:cs typeface="Times New Roman"/>
              </a:rPr>
              <a:t>2. Баласының </a:t>
            </a:r>
            <a:r>
              <a:rPr lang="kk-KZ" dirty="0">
                <a:latin typeface="Times New Roman"/>
                <a:ea typeface="Calibri"/>
                <a:cs typeface="Times New Roman"/>
              </a:rPr>
              <a:t>күнделігінде үнемі оның мектепте жанжал шығарғандығы </a:t>
            </a:r>
            <a:r>
              <a:rPr lang="kk-KZ" dirty="0" smtClean="0">
                <a:latin typeface="Times New Roman"/>
                <a:ea typeface="Calibri"/>
                <a:cs typeface="Times New Roman"/>
              </a:rPr>
              <a:t>туралы </a:t>
            </a:r>
            <a:r>
              <a:rPr lang="kk-KZ" dirty="0">
                <a:latin typeface="Times New Roman"/>
                <a:ea typeface="Calibri"/>
                <a:cs typeface="Times New Roman"/>
              </a:rPr>
              <a:t>ескерту жазулы тұрады. Осы үшін балаға ата-ана тарапынан әркез күш қолданған. </a:t>
            </a:r>
            <a:endParaRPr lang="ru-RU" sz="1400" dirty="0">
              <a:ea typeface="Calibri"/>
              <a:cs typeface="Times New Roman"/>
            </a:endParaRPr>
          </a:p>
          <a:p>
            <a:pPr>
              <a:lnSpc>
                <a:spcPct val="115000"/>
              </a:lnSpc>
              <a:spcAft>
                <a:spcPts val="0"/>
              </a:spcAft>
            </a:pPr>
            <a:r>
              <a:rPr lang="kk-KZ" dirty="0">
                <a:latin typeface="Times New Roman"/>
                <a:ea typeface="Calibri"/>
                <a:cs typeface="Times New Roman"/>
              </a:rPr>
              <a:t>Сұрақ: баланың мектепке үнемі жанжал шығаруы неліктен?</a:t>
            </a:r>
            <a:endParaRPr lang="ru-RU" sz="1400" dirty="0">
              <a:ea typeface="Calibri"/>
              <a:cs typeface="Times New Roman"/>
            </a:endParaRPr>
          </a:p>
          <a:p>
            <a:pPr>
              <a:lnSpc>
                <a:spcPct val="115000"/>
              </a:lnSpc>
              <a:spcAft>
                <a:spcPts val="0"/>
              </a:spcAft>
            </a:pPr>
            <a:r>
              <a:rPr lang="kk-KZ" dirty="0">
                <a:latin typeface="Times New Roman"/>
                <a:ea typeface="Calibri"/>
                <a:cs typeface="Times New Roman"/>
              </a:rPr>
              <a:t>Осы жағдайда ата-ана не істеуі </a:t>
            </a:r>
            <a:r>
              <a:rPr lang="kk-KZ" dirty="0" smtClean="0">
                <a:latin typeface="Times New Roman"/>
                <a:ea typeface="Calibri"/>
                <a:cs typeface="Times New Roman"/>
              </a:rPr>
              <a:t>керек?</a:t>
            </a:r>
            <a:endParaRPr lang="ru-RU" sz="1400" dirty="0">
              <a:ea typeface="Calibri"/>
              <a:cs typeface="Times New Roman"/>
            </a:endParaRPr>
          </a:p>
          <a:p>
            <a:pPr>
              <a:lnSpc>
                <a:spcPct val="115000"/>
              </a:lnSpc>
              <a:spcAft>
                <a:spcPts val="0"/>
              </a:spcAft>
            </a:pPr>
            <a:r>
              <a:rPr lang="ru-RU" sz="1400" dirty="0" smtClean="0">
                <a:latin typeface="Times New Roman"/>
                <a:ea typeface="Calibri"/>
                <a:cs typeface="Times New Roman"/>
              </a:rPr>
              <a:t>3. </a:t>
            </a:r>
            <a:r>
              <a:rPr lang="kk-KZ" dirty="0" smtClean="0">
                <a:latin typeface="Times New Roman"/>
                <a:ea typeface="Calibri"/>
                <a:cs typeface="Times New Roman"/>
              </a:rPr>
              <a:t>Бала </a:t>
            </a:r>
            <a:r>
              <a:rPr lang="kk-KZ" dirty="0">
                <a:latin typeface="Times New Roman"/>
                <a:ea typeface="Calibri"/>
                <a:cs typeface="Times New Roman"/>
              </a:rPr>
              <a:t>өте қатал тәрбиеленеді. Оған ата-анасы ешқашан ойыншық сатып </a:t>
            </a:r>
            <a:endParaRPr lang="ru-RU" sz="1400" dirty="0">
              <a:ea typeface="Calibri"/>
              <a:cs typeface="Times New Roman"/>
            </a:endParaRPr>
          </a:p>
          <a:p>
            <a:pPr>
              <a:lnSpc>
                <a:spcPct val="115000"/>
              </a:lnSpc>
              <a:spcAft>
                <a:spcPts val="0"/>
              </a:spcAft>
            </a:pPr>
            <a:r>
              <a:rPr lang="kk-KZ" dirty="0">
                <a:latin typeface="Times New Roman"/>
                <a:ea typeface="Calibri"/>
                <a:cs typeface="Times New Roman"/>
              </a:rPr>
              <a:t>алып бермеді, тәтті әперіп еркелетпеді, концерт, кино, спектактльге барып көрмеді. Ата-анасының айтқанымен жүрді, дегеніне көнді., тек бұйрықты жүзеге асырушы, орындаушы қалыпта ғана өсті. Бала ата-анасының барлық айтқандарын екі етпей, бұлжытпай орындаса да олардан бір ауыз жылы сөз естімеді. </a:t>
            </a:r>
            <a:endParaRPr lang="ru-RU" sz="1400" dirty="0">
              <a:ea typeface="Calibri"/>
              <a:cs typeface="Times New Roman"/>
            </a:endParaRPr>
          </a:p>
          <a:p>
            <a:pPr>
              <a:lnSpc>
                <a:spcPct val="115000"/>
              </a:lnSpc>
              <a:spcAft>
                <a:spcPts val="0"/>
              </a:spcAft>
            </a:pPr>
            <a:r>
              <a:rPr lang="kk-KZ" dirty="0">
                <a:latin typeface="Times New Roman"/>
                <a:ea typeface="Calibri"/>
                <a:cs typeface="Times New Roman"/>
              </a:rPr>
              <a:t>Сұрақ: мүндай отбасы туралы не айтар едіңіз?</a:t>
            </a:r>
            <a:endParaRPr lang="ru-RU" sz="1400" dirty="0">
              <a:ea typeface="Calibri"/>
              <a:cs typeface="Times New Roman"/>
            </a:endParaRPr>
          </a:p>
          <a:p>
            <a:pPr>
              <a:lnSpc>
                <a:spcPct val="115000"/>
              </a:lnSpc>
              <a:spcAft>
                <a:spcPts val="0"/>
              </a:spcAft>
            </a:pPr>
            <a:r>
              <a:rPr lang="kk-KZ" dirty="0">
                <a:latin typeface="Times New Roman"/>
                <a:ea typeface="Calibri"/>
                <a:cs typeface="Times New Roman"/>
              </a:rPr>
              <a:t>Сіз балаңыздың осылай өсуін қалайсызба?</a:t>
            </a:r>
            <a:endParaRPr lang="ru-RU" sz="1400" dirty="0">
              <a:ea typeface="Calibri"/>
              <a:cs typeface="Times New Roman"/>
            </a:endParaRPr>
          </a:p>
          <a:p>
            <a:pPr>
              <a:spcAft>
                <a:spcPts val="0"/>
              </a:spcAft>
            </a:pPr>
            <a:r>
              <a:rPr lang="kk-KZ" dirty="0">
                <a:solidFill>
                  <a:srgbClr val="000000"/>
                </a:solidFill>
                <a:latin typeface="Times New Roman"/>
                <a:ea typeface="Times New Roman"/>
              </a:rPr>
              <a:t> </a:t>
            </a:r>
            <a:endParaRPr lang="ru-RU" sz="1600" dirty="0">
              <a:effectLst/>
              <a:latin typeface="Times New Roman"/>
              <a:ea typeface="Times New Roman"/>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lastohka1962.rusedu.net/gallery/3558/23-33.jpg"/>
          <p:cNvPicPr>
            <a:picLocks noChangeAspect="1" noChangeArrowheads="1"/>
          </p:cNvPicPr>
          <p:nvPr/>
        </p:nvPicPr>
        <p:blipFill>
          <a:blip r:embed="rId2" cstate="print"/>
          <a:srcRect/>
          <a:stretch>
            <a:fillRect/>
          </a:stretch>
        </p:blipFill>
        <p:spPr bwMode="auto">
          <a:xfrm>
            <a:off x="0" y="0"/>
            <a:ext cx="9210512" cy="6862912"/>
          </a:xfrm>
          <a:prstGeom prst="rect">
            <a:avLst/>
          </a:prstGeom>
          <a:noFill/>
        </p:spPr>
      </p:pic>
      <p:sp>
        <p:nvSpPr>
          <p:cNvPr id="4" name="Прямоугольник 3"/>
          <p:cNvSpPr/>
          <p:nvPr/>
        </p:nvSpPr>
        <p:spPr>
          <a:xfrm>
            <a:off x="1331640" y="1723296"/>
            <a:ext cx="6408712" cy="400110"/>
          </a:xfrm>
          <a:prstGeom prst="rect">
            <a:avLst/>
          </a:prstGeom>
        </p:spPr>
        <p:txBody>
          <a:bodyPr wrap="square">
            <a:spAutoFit/>
          </a:bodyPr>
          <a:lstStyle/>
          <a:p>
            <a:pPr indent="449580">
              <a:spcAft>
                <a:spcPts val="0"/>
              </a:spcAft>
            </a:pPr>
            <a:endParaRPr lang="ru-RU" sz="2000" dirty="0">
              <a:effectLst/>
              <a:latin typeface="Times New Roman"/>
              <a:ea typeface="Times New Roman"/>
            </a:endParaRPr>
          </a:p>
        </p:txBody>
      </p:sp>
      <p:sp>
        <p:nvSpPr>
          <p:cNvPr id="6" name="Rectangle 1"/>
          <p:cNvSpPr>
            <a:spLocks noChangeArrowheads="1"/>
          </p:cNvSpPr>
          <p:nvPr/>
        </p:nvSpPr>
        <p:spPr bwMode="auto">
          <a:xfrm>
            <a:off x="539552" y="658145"/>
            <a:ext cx="8208912" cy="4273617"/>
          </a:xfrm>
          <a:prstGeom prst="rect">
            <a:avLst/>
          </a:prstGeom>
          <a:solidFill>
            <a:srgbClr val="F8F9FA"/>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17457" rIns="0" bIns="-17457"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2800" b="1"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rPr>
              <a:t>«Назар аударыңыз» </a:t>
            </a:r>
            <a:r>
              <a:rPr kumimoji="0" lang="ru-RU" altLang="ru-RU" sz="2100" b="0" i="0" u="none" strike="noStrike" cap="none" normalizeH="0" baseline="0" dirty="0" smtClean="0">
                <a:ln>
                  <a:noFill/>
                </a:ln>
                <a:solidFill>
                  <a:srgbClr val="222222"/>
                </a:solidFill>
                <a:effectLst/>
                <a:latin typeface="Times New Roman" panose="02020603050405020304" pitchFamily="18" charset="0"/>
                <a:cs typeface="Times New Roman" panose="02020603050405020304" pitchFamily="18" charset="0"/>
              </a:rPr>
              <a:t>рөлдік ойыны </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ru-RU" altLang="ru-RU" sz="2100" b="0" i="0" u="none" strike="noStrike" cap="none" normalizeH="0" baseline="0" dirty="0" smtClean="0">
              <a:ln>
                <a:noFill/>
              </a:ln>
              <a:solidFill>
                <a:srgbClr val="222222"/>
              </a:solidFill>
              <a:effectLst/>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2100" b="0"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rPr>
              <a:t>Мақсаты: </a:t>
            </a:r>
            <a:r>
              <a:rPr kumimoji="0" lang="ru-RU" altLang="ru-RU" sz="2100" b="0" i="0" u="none" strike="noStrike" cap="none" normalizeH="0" baseline="0" dirty="0" err="1" smtClean="0">
                <a:ln>
                  <a:noFill/>
                </a:ln>
                <a:solidFill>
                  <a:srgbClr val="222222"/>
                </a:solidFill>
                <a:effectLst/>
                <a:latin typeface="Times New Roman" panose="02020603050405020304" pitchFamily="18" charset="0"/>
                <a:cs typeface="Times New Roman" panose="02020603050405020304" pitchFamily="18" charset="0"/>
              </a:rPr>
              <a:t>баланың</a:t>
            </a:r>
            <a:r>
              <a:rPr kumimoji="0" lang="ru-RU" altLang="ru-RU" sz="2100" b="0" i="0" u="none" strike="noStrike" cap="none" normalizeH="0" baseline="0" dirty="0" smtClean="0">
                <a:ln>
                  <a:noFill/>
                </a:ln>
                <a:solidFill>
                  <a:srgbClr val="222222"/>
                </a:solidFill>
                <a:effectLst/>
                <a:latin typeface="Times New Roman" panose="02020603050405020304" pitchFamily="18" charset="0"/>
                <a:cs typeface="Times New Roman" panose="02020603050405020304" pitchFamily="18" charset="0"/>
              </a:rPr>
              <a:t> </a:t>
            </a:r>
            <a:r>
              <a:rPr kumimoji="0" lang="ru-RU" altLang="ru-RU" sz="2100" b="0" i="0" u="none" strike="noStrike" cap="none" normalizeH="0" baseline="0" dirty="0" err="1" smtClean="0">
                <a:ln>
                  <a:noFill/>
                </a:ln>
                <a:solidFill>
                  <a:srgbClr val="222222"/>
                </a:solidFill>
                <a:effectLst/>
                <a:latin typeface="Times New Roman" panose="02020603050405020304" pitchFamily="18" charset="0"/>
                <a:cs typeface="Times New Roman" panose="02020603050405020304" pitchFamily="18" charset="0"/>
              </a:rPr>
              <a:t>ішкі</a:t>
            </a:r>
            <a:r>
              <a:rPr kumimoji="0" lang="ru-RU" altLang="ru-RU" sz="2100" b="0" i="0" u="none" strike="noStrike" cap="none" normalizeH="0" baseline="0" dirty="0" smtClean="0">
                <a:ln>
                  <a:noFill/>
                </a:ln>
                <a:solidFill>
                  <a:srgbClr val="222222"/>
                </a:solidFill>
                <a:effectLst/>
                <a:latin typeface="Times New Roman" panose="02020603050405020304" pitchFamily="18" charset="0"/>
                <a:cs typeface="Times New Roman" panose="02020603050405020304" pitchFamily="18" charset="0"/>
              </a:rPr>
              <a:t> </a:t>
            </a:r>
            <a:r>
              <a:rPr kumimoji="0" lang="ru-RU" altLang="ru-RU" sz="2100" b="0" i="0" u="none" strike="noStrike" cap="none" normalizeH="0" baseline="0" dirty="0" err="1" smtClean="0">
                <a:ln>
                  <a:noFill/>
                </a:ln>
                <a:solidFill>
                  <a:srgbClr val="222222"/>
                </a:solidFill>
                <a:effectLst/>
                <a:latin typeface="Times New Roman" panose="02020603050405020304" pitchFamily="18" charset="0"/>
                <a:cs typeface="Times New Roman" panose="02020603050405020304" pitchFamily="18" charset="0"/>
              </a:rPr>
              <a:t>әлеміне</a:t>
            </a:r>
            <a:r>
              <a:rPr kumimoji="0" lang="ru-RU" altLang="ru-RU" sz="2100" b="0" i="0" u="none" strike="noStrike" cap="none" normalizeH="0" baseline="0" dirty="0" smtClean="0">
                <a:ln>
                  <a:noFill/>
                </a:ln>
                <a:solidFill>
                  <a:srgbClr val="222222"/>
                </a:solidFill>
                <a:effectLst/>
                <a:latin typeface="Times New Roman" panose="02020603050405020304" pitchFamily="18" charset="0"/>
                <a:cs typeface="Times New Roman" panose="02020603050405020304" pitchFamily="18" charset="0"/>
              </a:rPr>
              <a:t> </a:t>
            </a:r>
            <a:r>
              <a:rPr kumimoji="0" lang="ru-RU" altLang="ru-RU" sz="2100" b="0" i="0" u="none" strike="noStrike" cap="none" normalizeH="0" baseline="0" dirty="0" err="1" smtClean="0">
                <a:ln>
                  <a:noFill/>
                </a:ln>
                <a:solidFill>
                  <a:srgbClr val="222222"/>
                </a:solidFill>
                <a:effectLst/>
                <a:latin typeface="Times New Roman" panose="02020603050405020304" pitchFamily="18" charset="0"/>
                <a:cs typeface="Times New Roman" panose="02020603050405020304" pitchFamily="18" charset="0"/>
              </a:rPr>
              <a:t>көңіл</a:t>
            </a:r>
            <a:r>
              <a:rPr kumimoji="0" lang="ru-RU" altLang="ru-RU" sz="2100" b="0" i="0" u="none" strike="noStrike" cap="none" normalizeH="0" baseline="0" dirty="0" smtClean="0">
                <a:ln>
                  <a:noFill/>
                </a:ln>
                <a:solidFill>
                  <a:srgbClr val="222222"/>
                </a:solidFill>
                <a:effectLst/>
                <a:latin typeface="Times New Roman" panose="02020603050405020304" pitchFamily="18" charset="0"/>
                <a:cs typeface="Times New Roman" panose="02020603050405020304" pitchFamily="18" charset="0"/>
              </a:rPr>
              <a:t> </a:t>
            </a:r>
            <a:r>
              <a:rPr kumimoji="0" lang="ru-RU" altLang="ru-RU" sz="2100" b="0" i="0" u="none" strike="noStrike" cap="none" normalizeH="0" baseline="0" dirty="0" err="1" smtClean="0">
                <a:ln>
                  <a:noFill/>
                </a:ln>
                <a:solidFill>
                  <a:srgbClr val="222222"/>
                </a:solidFill>
                <a:effectLst/>
                <a:latin typeface="Times New Roman" panose="02020603050405020304" pitchFamily="18" charset="0"/>
                <a:cs typeface="Times New Roman" panose="02020603050405020304" pitchFamily="18" charset="0"/>
              </a:rPr>
              <a:t>бөлу</a:t>
            </a:r>
            <a:r>
              <a:rPr kumimoji="0" lang="ru-RU" altLang="ru-RU" sz="2100" b="0" i="0" u="none" strike="noStrike" cap="none" normalizeH="0" baseline="0" dirty="0" smtClean="0">
                <a:ln>
                  <a:noFill/>
                </a:ln>
                <a:solidFill>
                  <a:srgbClr val="222222"/>
                </a:solidFill>
                <a:effectLst/>
                <a:latin typeface="Times New Roman" panose="02020603050405020304" pitchFamily="18" charset="0"/>
                <a:cs typeface="Times New Roman" panose="02020603050405020304" pitchFamily="18" charset="0"/>
              </a:rPr>
              <a:t>, </a:t>
            </a:r>
            <a:r>
              <a:rPr kumimoji="0" lang="ru-RU" altLang="ru-RU" sz="2100" b="0" i="0" u="none" strike="noStrike" cap="none" normalizeH="0" baseline="0" dirty="0" err="1" smtClean="0">
                <a:ln>
                  <a:noFill/>
                </a:ln>
                <a:solidFill>
                  <a:srgbClr val="222222"/>
                </a:solidFill>
                <a:effectLst/>
                <a:latin typeface="Times New Roman" panose="02020603050405020304" pitchFamily="18" charset="0"/>
                <a:cs typeface="Times New Roman" panose="02020603050405020304" pitchFamily="18" charset="0"/>
              </a:rPr>
              <a:t>ата-аналардың</a:t>
            </a:r>
            <a:r>
              <a:rPr kumimoji="0" lang="ru-RU" altLang="ru-RU" sz="2100" b="0" i="0" u="none" strike="noStrike" cap="none" normalizeH="0" baseline="0" dirty="0" smtClean="0">
                <a:ln>
                  <a:noFill/>
                </a:ln>
                <a:solidFill>
                  <a:srgbClr val="222222"/>
                </a:solidFill>
                <a:effectLst/>
                <a:latin typeface="Times New Roman" panose="02020603050405020304" pitchFamily="18" charset="0"/>
                <a:cs typeface="Times New Roman" panose="02020603050405020304" pitchFamily="18" charset="0"/>
              </a:rPr>
              <a:t> «</a:t>
            </a:r>
            <a:r>
              <a:rPr kumimoji="0" lang="ru-RU" altLang="ru-RU" sz="2100" b="0" i="0" u="none" strike="noStrike" cap="none" normalizeH="0" baseline="0" dirty="0" err="1" smtClean="0">
                <a:ln>
                  <a:noFill/>
                </a:ln>
                <a:solidFill>
                  <a:srgbClr val="222222"/>
                </a:solidFill>
                <a:effectLst/>
                <a:latin typeface="Times New Roman" panose="02020603050405020304" pitchFamily="18" charset="0"/>
                <a:cs typeface="Times New Roman" panose="02020603050405020304" pitchFamily="18" charset="0"/>
              </a:rPr>
              <a:t>түсінбеушілігі</a:t>
            </a:r>
            <a:r>
              <a:rPr kumimoji="0" lang="ru-RU" altLang="ru-RU" sz="2100" b="0" i="0" u="none" strike="noStrike" cap="none" normalizeH="0" baseline="0" dirty="0" smtClean="0">
                <a:ln>
                  <a:noFill/>
                </a:ln>
                <a:solidFill>
                  <a:srgbClr val="222222"/>
                </a:solidFill>
                <a:effectLst/>
                <a:latin typeface="Times New Roman" panose="02020603050405020304" pitchFamily="18" charset="0"/>
                <a:cs typeface="Times New Roman" panose="02020603050405020304" pitchFamily="18" charset="0"/>
              </a:rPr>
              <a:t>» </a:t>
            </a:r>
            <a:r>
              <a:rPr kumimoji="0" lang="ru-RU" altLang="ru-RU" sz="2100" b="0" i="0" u="none" strike="noStrike" cap="none" normalizeH="0" baseline="0" dirty="0" err="1" smtClean="0">
                <a:ln>
                  <a:noFill/>
                </a:ln>
                <a:solidFill>
                  <a:srgbClr val="222222"/>
                </a:solidFill>
                <a:effectLst/>
                <a:latin typeface="Times New Roman" panose="02020603050405020304" pitchFamily="18" charset="0"/>
                <a:cs typeface="Times New Roman" panose="02020603050405020304" pitchFamily="18" charset="0"/>
              </a:rPr>
              <a:t>балалардың</a:t>
            </a:r>
            <a:r>
              <a:rPr kumimoji="0" lang="ru-RU" altLang="ru-RU" sz="2100" b="0" i="0" u="none" strike="noStrike" cap="none" normalizeH="0" baseline="0" dirty="0" smtClean="0">
                <a:ln>
                  <a:noFill/>
                </a:ln>
                <a:solidFill>
                  <a:srgbClr val="222222"/>
                </a:solidFill>
                <a:effectLst/>
                <a:latin typeface="Times New Roman" panose="02020603050405020304" pitchFamily="18" charset="0"/>
                <a:cs typeface="Times New Roman" panose="02020603050405020304" pitchFamily="18" charset="0"/>
              </a:rPr>
              <a:t> </a:t>
            </a:r>
            <a:r>
              <a:rPr kumimoji="0" lang="ru-RU" altLang="ru-RU" sz="2100" b="0" i="0" u="none" strike="noStrike" cap="none" normalizeH="0" baseline="0" dirty="0" err="1" smtClean="0">
                <a:ln>
                  <a:noFill/>
                </a:ln>
                <a:solidFill>
                  <a:srgbClr val="222222"/>
                </a:solidFill>
                <a:effectLst/>
                <a:latin typeface="Times New Roman" panose="02020603050405020304" pitchFamily="18" charset="0"/>
                <a:cs typeface="Times New Roman" panose="02020603050405020304" pitchFamily="18" charset="0"/>
              </a:rPr>
              <a:t>эмоционалды</a:t>
            </a:r>
            <a:r>
              <a:rPr kumimoji="0" lang="ru-RU" altLang="ru-RU" sz="2100" b="0" i="0" u="none" strike="noStrike" cap="none" normalizeH="0" baseline="0" dirty="0" smtClean="0">
                <a:ln>
                  <a:noFill/>
                </a:ln>
                <a:solidFill>
                  <a:srgbClr val="222222"/>
                </a:solidFill>
                <a:effectLst/>
                <a:latin typeface="Times New Roman" panose="02020603050405020304" pitchFamily="18" charset="0"/>
                <a:cs typeface="Times New Roman" panose="02020603050405020304" pitchFamily="18" charset="0"/>
              </a:rPr>
              <a:t> </a:t>
            </a:r>
            <a:r>
              <a:rPr kumimoji="0" lang="ru-RU" altLang="ru-RU" sz="2100" b="0" i="0" u="none" strike="noStrike" cap="none" normalizeH="0" baseline="0" dirty="0" err="1" smtClean="0">
                <a:ln>
                  <a:noFill/>
                </a:ln>
                <a:solidFill>
                  <a:srgbClr val="222222"/>
                </a:solidFill>
                <a:effectLst/>
                <a:latin typeface="Times New Roman" panose="02020603050405020304" pitchFamily="18" charset="0"/>
                <a:cs typeface="Times New Roman" panose="02020603050405020304" pitchFamily="18" charset="0"/>
              </a:rPr>
              <a:t>жағдайына</a:t>
            </a:r>
            <a:r>
              <a:rPr kumimoji="0" lang="ru-RU" altLang="ru-RU" sz="2100" b="0" i="0" u="none" strike="noStrike" cap="none" normalizeH="0" baseline="0" dirty="0" smtClean="0">
                <a:ln>
                  <a:noFill/>
                </a:ln>
                <a:solidFill>
                  <a:srgbClr val="222222"/>
                </a:solidFill>
                <a:effectLst/>
                <a:latin typeface="Times New Roman" panose="02020603050405020304" pitchFamily="18" charset="0"/>
                <a:cs typeface="Times New Roman" panose="02020603050405020304" pitchFamily="18" charset="0"/>
              </a:rPr>
              <a:t> </a:t>
            </a:r>
            <a:r>
              <a:rPr kumimoji="0" lang="ru-RU" altLang="ru-RU" sz="2100" b="0" i="0" u="none" strike="noStrike" cap="none" normalizeH="0" baseline="0" dirty="0" err="1" smtClean="0">
                <a:ln>
                  <a:noFill/>
                </a:ln>
                <a:solidFill>
                  <a:srgbClr val="222222"/>
                </a:solidFill>
                <a:effectLst/>
                <a:latin typeface="Times New Roman" panose="02020603050405020304" pitchFamily="18" charset="0"/>
                <a:cs typeface="Times New Roman" panose="02020603050405020304" pitchFamily="18" charset="0"/>
              </a:rPr>
              <a:t>қалай</a:t>
            </a:r>
            <a:r>
              <a:rPr kumimoji="0" lang="ru-RU" altLang="ru-RU" sz="2100" b="0" i="0" u="none" strike="noStrike" cap="none" normalizeH="0" baseline="0" dirty="0" smtClean="0">
                <a:ln>
                  <a:noFill/>
                </a:ln>
                <a:solidFill>
                  <a:srgbClr val="222222"/>
                </a:solidFill>
                <a:effectLst/>
                <a:latin typeface="Times New Roman" panose="02020603050405020304" pitchFamily="18" charset="0"/>
                <a:cs typeface="Times New Roman" panose="02020603050405020304" pitchFamily="18" charset="0"/>
              </a:rPr>
              <a:t> </a:t>
            </a:r>
            <a:r>
              <a:rPr kumimoji="0" lang="ru-RU" altLang="ru-RU" sz="2100" b="0" i="0" u="none" strike="noStrike" cap="none" normalizeH="0" baseline="0" dirty="0" err="1" smtClean="0">
                <a:ln>
                  <a:noFill/>
                </a:ln>
                <a:solidFill>
                  <a:srgbClr val="222222"/>
                </a:solidFill>
                <a:effectLst/>
                <a:latin typeface="Times New Roman" panose="02020603050405020304" pitchFamily="18" charset="0"/>
                <a:cs typeface="Times New Roman" panose="02020603050405020304" pitchFamily="18" charset="0"/>
              </a:rPr>
              <a:t>әсер</a:t>
            </a:r>
            <a:r>
              <a:rPr kumimoji="0" lang="ru-RU" altLang="ru-RU" sz="2100" b="0" i="0" u="none" strike="noStrike" cap="none" normalizeH="0" baseline="0" dirty="0" smtClean="0">
                <a:ln>
                  <a:noFill/>
                </a:ln>
                <a:solidFill>
                  <a:srgbClr val="222222"/>
                </a:solidFill>
                <a:effectLst/>
                <a:latin typeface="Times New Roman" panose="02020603050405020304" pitchFamily="18" charset="0"/>
                <a:cs typeface="Times New Roman" panose="02020603050405020304" pitchFamily="18" charset="0"/>
              </a:rPr>
              <a:t> </a:t>
            </a:r>
            <a:r>
              <a:rPr kumimoji="0" lang="ru-RU" altLang="ru-RU" sz="2100" b="0" i="0" u="none" strike="noStrike" cap="none" normalizeH="0" baseline="0" dirty="0" err="1" smtClean="0">
                <a:ln>
                  <a:noFill/>
                </a:ln>
                <a:solidFill>
                  <a:srgbClr val="222222"/>
                </a:solidFill>
                <a:effectLst/>
                <a:latin typeface="Times New Roman" panose="02020603050405020304" pitchFamily="18" charset="0"/>
                <a:cs typeface="Times New Roman" panose="02020603050405020304" pitchFamily="18" charset="0"/>
              </a:rPr>
              <a:t>ететінін</a:t>
            </a:r>
            <a:r>
              <a:rPr kumimoji="0" lang="ru-RU" altLang="ru-RU" sz="2100" b="0" i="0" u="none" strike="noStrike" cap="none" normalizeH="0" baseline="0" dirty="0" smtClean="0">
                <a:ln>
                  <a:noFill/>
                </a:ln>
                <a:solidFill>
                  <a:srgbClr val="222222"/>
                </a:solidFill>
                <a:effectLst/>
                <a:latin typeface="Times New Roman" panose="02020603050405020304" pitchFamily="18" charset="0"/>
                <a:cs typeface="Times New Roman" panose="02020603050405020304" pitchFamily="18" charset="0"/>
              </a:rPr>
              <a:t> </a:t>
            </a:r>
            <a:r>
              <a:rPr kumimoji="0" lang="ru-RU" altLang="ru-RU" sz="2100" b="0" i="0" u="none" strike="noStrike" cap="none" normalizeH="0" baseline="0" dirty="0" err="1" smtClean="0">
                <a:ln>
                  <a:noFill/>
                </a:ln>
                <a:solidFill>
                  <a:srgbClr val="222222"/>
                </a:solidFill>
                <a:effectLst/>
                <a:latin typeface="Times New Roman" panose="02020603050405020304" pitchFamily="18" charset="0"/>
                <a:cs typeface="Times New Roman" panose="02020603050405020304" pitchFamily="18" charset="0"/>
              </a:rPr>
              <a:t>талдау</a:t>
            </a:r>
            <a:r>
              <a:rPr kumimoji="0" lang="ru-RU" altLang="ru-RU" sz="2100" b="0" i="0" u="none" strike="noStrike" cap="none" normalizeH="0" baseline="0" dirty="0" smtClean="0">
                <a:ln>
                  <a:noFill/>
                </a:ln>
                <a:solidFill>
                  <a:srgbClr val="222222"/>
                </a:solidFill>
                <a:effectLst/>
                <a:latin typeface="Times New Roman" panose="02020603050405020304" pitchFamily="18" charset="0"/>
                <a:cs typeface="Times New Roman" panose="02020603050405020304" pitchFamily="18" charset="0"/>
              </a:rPr>
              <a:t>.</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2100" b="0" i="0" u="none" strike="noStrike" cap="none" normalizeH="0" baseline="0" dirty="0" smtClean="0">
                <a:ln>
                  <a:noFill/>
                </a:ln>
                <a:solidFill>
                  <a:srgbClr val="222222"/>
                </a:solidFill>
                <a:effectLst/>
                <a:latin typeface="Times New Roman" panose="02020603050405020304" pitchFamily="18" charset="0"/>
                <a:cs typeface="Times New Roman" panose="02020603050405020304" pitchFamily="18" charset="0"/>
              </a:rPr>
              <a:t> </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2100" b="0" i="0" u="none" strike="noStrike" cap="none" normalizeH="0" baseline="0" dirty="0" err="1" smtClean="0">
                <a:ln>
                  <a:noFill/>
                </a:ln>
                <a:solidFill>
                  <a:srgbClr val="222222"/>
                </a:solidFill>
                <a:effectLst/>
                <a:latin typeface="Times New Roman" panose="02020603050405020304" pitchFamily="18" charset="0"/>
                <a:cs typeface="Times New Roman" panose="02020603050405020304" pitchFamily="18" charset="0"/>
              </a:rPr>
              <a:t>Ойынға</a:t>
            </a:r>
            <a:r>
              <a:rPr kumimoji="0" lang="ru-RU" altLang="ru-RU" sz="2100" b="0" i="0" u="none" strike="noStrike" cap="none" normalizeH="0" baseline="0" dirty="0" smtClean="0">
                <a:ln>
                  <a:noFill/>
                </a:ln>
                <a:solidFill>
                  <a:srgbClr val="222222"/>
                </a:solidFill>
                <a:effectLst/>
                <a:latin typeface="Times New Roman" panose="02020603050405020304" pitchFamily="18" charset="0"/>
                <a:cs typeface="Times New Roman" panose="02020603050405020304" pitchFamily="18" charset="0"/>
              </a:rPr>
              <a:t> </a:t>
            </a:r>
            <a:r>
              <a:rPr kumimoji="0" lang="ru-RU" altLang="ru-RU" sz="2100" b="0" i="0" u="none" strike="noStrike" cap="none" normalizeH="0" baseline="0" dirty="0" err="1" smtClean="0">
                <a:ln>
                  <a:noFill/>
                </a:ln>
                <a:solidFill>
                  <a:srgbClr val="222222"/>
                </a:solidFill>
                <a:effectLst/>
                <a:latin typeface="Times New Roman" panose="02020603050405020304" pitchFamily="18" charset="0"/>
                <a:cs typeface="Times New Roman" panose="02020603050405020304" pitchFamily="18" charset="0"/>
              </a:rPr>
              <a:t>қатысуға</a:t>
            </a:r>
            <a:r>
              <a:rPr kumimoji="0" lang="ru-RU" altLang="ru-RU" sz="2100" b="0" i="0" u="none" strike="noStrike" cap="none" normalizeH="0" baseline="0" dirty="0" smtClean="0">
                <a:ln>
                  <a:noFill/>
                </a:ln>
                <a:solidFill>
                  <a:srgbClr val="222222"/>
                </a:solidFill>
                <a:effectLst/>
                <a:latin typeface="Times New Roman" panose="02020603050405020304" pitchFamily="18" charset="0"/>
                <a:cs typeface="Times New Roman" panose="02020603050405020304" pitchFamily="18" charset="0"/>
              </a:rPr>
              <a:t> </a:t>
            </a:r>
            <a:r>
              <a:rPr kumimoji="0" lang="ru-RU" altLang="ru-RU" sz="2100" b="0" i="0" u="none" strike="noStrike" cap="none" normalizeH="0" baseline="0" dirty="0" err="1" smtClean="0">
                <a:ln>
                  <a:noFill/>
                </a:ln>
                <a:solidFill>
                  <a:srgbClr val="222222"/>
                </a:solidFill>
                <a:effectLst/>
                <a:latin typeface="Times New Roman" panose="02020603050405020304" pitchFamily="18" charset="0"/>
                <a:cs typeface="Times New Roman" panose="02020603050405020304" pitchFamily="18" charset="0"/>
              </a:rPr>
              <a:t>үш</a:t>
            </a:r>
            <a:r>
              <a:rPr kumimoji="0" lang="ru-RU" altLang="ru-RU" sz="2100" b="0" i="0" u="none" strike="noStrike" cap="none" normalizeH="0" baseline="0" dirty="0" smtClean="0">
                <a:ln>
                  <a:noFill/>
                </a:ln>
                <a:solidFill>
                  <a:srgbClr val="222222"/>
                </a:solidFill>
                <a:effectLst/>
                <a:latin typeface="Times New Roman" panose="02020603050405020304" pitchFamily="18" charset="0"/>
                <a:cs typeface="Times New Roman" panose="02020603050405020304" pitchFamily="18" charset="0"/>
              </a:rPr>
              <a:t> </a:t>
            </a:r>
            <a:r>
              <a:rPr kumimoji="0" lang="ru-RU" altLang="ru-RU" sz="2100" b="0" i="0" u="none" strike="noStrike" cap="none" normalizeH="0" baseline="0" dirty="0" err="1" smtClean="0">
                <a:ln>
                  <a:noFill/>
                </a:ln>
                <a:solidFill>
                  <a:srgbClr val="222222"/>
                </a:solidFill>
                <a:effectLst/>
                <a:latin typeface="Times New Roman" panose="02020603050405020304" pitchFamily="18" charset="0"/>
                <a:cs typeface="Times New Roman" panose="02020603050405020304" pitchFamily="18" charset="0"/>
              </a:rPr>
              <a:t>адам</a:t>
            </a:r>
            <a:r>
              <a:rPr kumimoji="0" lang="ru-RU" altLang="ru-RU" sz="2100" b="0" i="0" u="none" strike="noStrike" cap="none" normalizeH="0" baseline="0" dirty="0" smtClean="0">
                <a:ln>
                  <a:noFill/>
                </a:ln>
                <a:solidFill>
                  <a:srgbClr val="222222"/>
                </a:solidFill>
                <a:effectLst/>
                <a:latin typeface="Times New Roman" panose="02020603050405020304" pitchFamily="18" charset="0"/>
                <a:cs typeface="Times New Roman" panose="02020603050405020304" pitchFamily="18" charset="0"/>
              </a:rPr>
              <a:t> </a:t>
            </a:r>
            <a:r>
              <a:rPr kumimoji="0" lang="ru-RU" altLang="ru-RU" sz="2100" b="0" i="0" u="none" strike="noStrike" cap="none" normalizeH="0" baseline="0" dirty="0" err="1" smtClean="0">
                <a:ln>
                  <a:noFill/>
                </a:ln>
                <a:solidFill>
                  <a:srgbClr val="222222"/>
                </a:solidFill>
                <a:effectLst/>
                <a:latin typeface="Times New Roman" panose="02020603050405020304" pitchFamily="18" charset="0"/>
                <a:cs typeface="Times New Roman" panose="02020603050405020304" pitchFamily="18" charset="0"/>
              </a:rPr>
              <a:t>шақырылады</a:t>
            </a:r>
            <a:r>
              <a:rPr kumimoji="0" lang="ru-RU" altLang="ru-RU" sz="2100" b="0" i="0" u="none" strike="noStrike" cap="none" normalizeH="0" baseline="0" dirty="0" smtClean="0">
                <a:ln>
                  <a:noFill/>
                </a:ln>
                <a:solidFill>
                  <a:srgbClr val="222222"/>
                </a:solidFill>
                <a:effectLst/>
                <a:latin typeface="Times New Roman" panose="02020603050405020304" pitchFamily="18" charset="0"/>
                <a:cs typeface="Times New Roman" panose="02020603050405020304" pitchFamily="18" charset="0"/>
              </a:rPr>
              <a:t>. </a:t>
            </a:r>
            <a:r>
              <a:rPr kumimoji="0" lang="ru-RU" altLang="ru-RU" sz="2100" b="0" i="0" u="none" strike="noStrike" cap="none" normalizeH="0" baseline="0" dirty="0" err="1" smtClean="0">
                <a:ln>
                  <a:noFill/>
                </a:ln>
                <a:solidFill>
                  <a:srgbClr val="222222"/>
                </a:solidFill>
                <a:effectLst/>
                <a:latin typeface="Times New Roman" panose="02020603050405020304" pitchFamily="18" charset="0"/>
                <a:cs typeface="Times New Roman" panose="02020603050405020304" pitchFamily="18" charset="0"/>
              </a:rPr>
              <a:t>Біреуі</a:t>
            </a:r>
            <a:r>
              <a:rPr kumimoji="0" lang="ru-RU" altLang="ru-RU" sz="2100" b="0" i="0" u="none" strike="noStrike" cap="none" normalizeH="0" baseline="0" dirty="0" smtClean="0">
                <a:ln>
                  <a:noFill/>
                </a:ln>
                <a:solidFill>
                  <a:srgbClr val="222222"/>
                </a:solidFill>
                <a:effectLst/>
                <a:latin typeface="Times New Roman" panose="02020603050405020304" pitchFamily="18" charset="0"/>
                <a:cs typeface="Times New Roman" panose="02020603050405020304" pitchFamily="18" charset="0"/>
              </a:rPr>
              <a:t> </a:t>
            </a:r>
            <a:r>
              <a:rPr kumimoji="0" lang="ru-RU" altLang="ru-RU" sz="2100" b="0" i="0" u="none" strike="noStrike" cap="none" normalizeH="0" baseline="0" dirty="0" err="1" smtClean="0">
                <a:ln>
                  <a:noFill/>
                </a:ln>
                <a:solidFill>
                  <a:srgbClr val="222222"/>
                </a:solidFill>
                <a:effectLst/>
                <a:latin typeface="Times New Roman" panose="02020603050405020304" pitchFamily="18" charset="0"/>
                <a:cs typeface="Times New Roman" panose="02020603050405020304" pitchFamily="18" charset="0"/>
              </a:rPr>
              <a:t>әкенің</a:t>
            </a:r>
            <a:r>
              <a:rPr kumimoji="0" lang="ru-RU" altLang="ru-RU" sz="2100" b="0" i="0" u="none" strike="noStrike" cap="none" normalizeH="0" baseline="0" dirty="0" smtClean="0">
                <a:ln>
                  <a:noFill/>
                </a:ln>
                <a:solidFill>
                  <a:srgbClr val="222222"/>
                </a:solidFill>
                <a:effectLst/>
                <a:latin typeface="Times New Roman" panose="02020603050405020304" pitchFamily="18" charset="0"/>
                <a:cs typeface="Times New Roman" panose="02020603050405020304" pitchFamily="18" charset="0"/>
              </a:rPr>
              <a:t> </a:t>
            </a:r>
            <a:r>
              <a:rPr kumimoji="0" lang="ru-RU" altLang="ru-RU" sz="2100" b="0" i="0" u="none" strike="noStrike" cap="none" normalizeH="0" baseline="0" dirty="0" err="1" smtClean="0">
                <a:ln>
                  <a:noFill/>
                </a:ln>
                <a:solidFill>
                  <a:srgbClr val="222222"/>
                </a:solidFill>
                <a:effectLst/>
                <a:latin typeface="Times New Roman" panose="02020603050405020304" pitchFamily="18" charset="0"/>
                <a:cs typeface="Times New Roman" panose="02020603050405020304" pitchFamily="18" charset="0"/>
              </a:rPr>
              <a:t>рөлін</a:t>
            </a:r>
            <a:r>
              <a:rPr kumimoji="0" lang="ru-RU" altLang="ru-RU" sz="2100" b="0" i="0" u="none" strike="noStrike" cap="none" normalizeH="0" baseline="0" dirty="0" smtClean="0">
                <a:ln>
                  <a:noFill/>
                </a:ln>
                <a:solidFill>
                  <a:srgbClr val="222222"/>
                </a:solidFill>
                <a:effectLst/>
                <a:latin typeface="Times New Roman" panose="02020603050405020304" pitchFamily="18" charset="0"/>
                <a:cs typeface="Times New Roman" panose="02020603050405020304" pitchFamily="18" charset="0"/>
              </a:rPr>
              <a:t>, </a:t>
            </a:r>
            <a:r>
              <a:rPr kumimoji="0" lang="ru-RU" altLang="ru-RU" sz="2100" b="0" i="0" u="none" strike="noStrike" cap="none" normalizeH="0" baseline="0" dirty="0" err="1" smtClean="0">
                <a:ln>
                  <a:noFill/>
                </a:ln>
                <a:solidFill>
                  <a:srgbClr val="222222"/>
                </a:solidFill>
                <a:effectLst/>
                <a:latin typeface="Times New Roman" panose="02020603050405020304" pitchFamily="18" charset="0"/>
                <a:cs typeface="Times New Roman" panose="02020603050405020304" pitchFamily="18" charset="0"/>
              </a:rPr>
              <a:t>екіншісі</a:t>
            </a:r>
            <a:r>
              <a:rPr kumimoji="0" lang="ru-RU" altLang="ru-RU" sz="2100" b="0" i="0" u="none" strike="noStrike" cap="none" normalizeH="0" baseline="0" dirty="0" smtClean="0">
                <a:ln>
                  <a:noFill/>
                </a:ln>
                <a:solidFill>
                  <a:srgbClr val="222222"/>
                </a:solidFill>
                <a:effectLst/>
                <a:latin typeface="Times New Roman" panose="02020603050405020304" pitchFamily="18" charset="0"/>
                <a:cs typeface="Times New Roman" panose="02020603050405020304" pitchFamily="18" charset="0"/>
              </a:rPr>
              <a:t> - </a:t>
            </a:r>
            <a:r>
              <a:rPr kumimoji="0" lang="ru-RU" altLang="ru-RU" sz="2100" b="0" i="0" u="none" strike="noStrike" cap="none" normalizeH="0" baseline="0" dirty="0" err="1" smtClean="0">
                <a:ln>
                  <a:noFill/>
                </a:ln>
                <a:solidFill>
                  <a:srgbClr val="222222"/>
                </a:solidFill>
                <a:effectLst/>
                <a:latin typeface="Times New Roman" panose="02020603050405020304" pitchFamily="18" charset="0"/>
                <a:cs typeface="Times New Roman" panose="02020603050405020304" pitchFamily="18" charset="0"/>
              </a:rPr>
              <a:t>ананың</a:t>
            </a:r>
            <a:r>
              <a:rPr kumimoji="0" lang="ru-RU" altLang="ru-RU" sz="2100" b="0" i="0" u="none" strike="noStrike" cap="none" normalizeH="0" baseline="0" dirty="0" smtClean="0">
                <a:ln>
                  <a:noFill/>
                </a:ln>
                <a:solidFill>
                  <a:srgbClr val="222222"/>
                </a:solidFill>
                <a:effectLst/>
                <a:latin typeface="Times New Roman" panose="02020603050405020304" pitchFamily="18" charset="0"/>
                <a:cs typeface="Times New Roman" panose="02020603050405020304" pitchFamily="18" charset="0"/>
              </a:rPr>
              <a:t> </a:t>
            </a:r>
            <a:r>
              <a:rPr kumimoji="0" lang="ru-RU" altLang="ru-RU" sz="2100" b="0" i="0" u="none" strike="noStrike" cap="none" normalizeH="0" baseline="0" dirty="0" err="1" smtClean="0">
                <a:ln>
                  <a:noFill/>
                </a:ln>
                <a:solidFill>
                  <a:srgbClr val="222222"/>
                </a:solidFill>
                <a:effectLst/>
                <a:latin typeface="Times New Roman" panose="02020603050405020304" pitchFamily="18" charset="0"/>
                <a:cs typeface="Times New Roman" panose="02020603050405020304" pitchFamily="18" charset="0"/>
              </a:rPr>
              <a:t>рөлін</a:t>
            </a:r>
            <a:r>
              <a:rPr kumimoji="0" lang="ru-RU" altLang="ru-RU" sz="2100" b="0" i="0" u="none" strike="noStrike" cap="none" normalizeH="0" baseline="0" dirty="0" smtClean="0">
                <a:ln>
                  <a:noFill/>
                </a:ln>
                <a:solidFill>
                  <a:srgbClr val="222222"/>
                </a:solidFill>
                <a:effectLst/>
                <a:latin typeface="Times New Roman" panose="02020603050405020304" pitchFamily="18" charset="0"/>
                <a:cs typeface="Times New Roman" panose="02020603050405020304" pitchFamily="18" charset="0"/>
              </a:rPr>
              <a:t>, </a:t>
            </a:r>
            <a:r>
              <a:rPr kumimoji="0" lang="ru-RU" altLang="ru-RU" sz="2100" b="0" i="0" u="none" strike="noStrike" cap="none" normalizeH="0" baseline="0" dirty="0" err="1" smtClean="0">
                <a:ln>
                  <a:noFill/>
                </a:ln>
                <a:solidFill>
                  <a:srgbClr val="222222"/>
                </a:solidFill>
                <a:effectLst/>
                <a:latin typeface="Times New Roman" panose="02020603050405020304" pitchFamily="18" charset="0"/>
                <a:cs typeface="Times New Roman" panose="02020603050405020304" pitchFamily="18" charset="0"/>
              </a:rPr>
              <a:t>үшіншісі</a:t>
            </a:r>
            <a:r>
              <a:rPr kumimoji="0" lang="ru-RU" altLang="ru-RU" sz="2100" b="0" i="0" u="none" strike="noStrike" cap="none" normalizeH="0" baseline="0" dirty="0" smtClean="0">
                <a:ln>
                  <a:noFill/>
                </a:ln>
                <a:solidFill>
                  <a:srgbClr val="222222"/>
                </a:solidFill>
                <a:effectLst/>
                <a:latin typeface="Times New Roman" panose="02020603050405020304" pitchFamily="18" charset="0"/>
                <a:cs typeface="Times New Roman" panose="02020603050405020304" pitchFamily="18" charset="0"/>
              </a:rPr>
              <a:t> - </a:t>
            </a:r>
            <a:r>
              <a:rPr kumimoji="0" lang="ru-RU" altLang="ru-RU" sz="2100" b="0" i="0" u="none" strike="noStrike" cap="none" normalizeH="0" baseline="0" dirty="0" err="1" smtClean="0">
                <a:ln>
                  <a:noFill/>
                </a:ln>
                <a:solidFill>
                  <a:srgbClr val="222222"/>
                </a:solidFill>
                <a:effectLst/>
                <a:latin typeface="Times New Roman" panose="02020603050405020304" pitchFamily="18" charset="0"/>
                <a:cs typeface="Times New Roman" panose="02020603050405020304" pitchFamily="18" charset="0"/>
              </a:rPr>
              <a:t>баланың</a:t>
            </a:r>
            <a:r>
              <a:rPr kumimoji="0" lang="ru-RU" altLang="ru-RU" sz="2100" b="0" i="0" u="none" strike="noStrike" cap="none" normalizeH="0" baseline="0" dirty="0" smtClean="0">
                <a:ln>
                  <a:noFill/>
                </a:ln>
                <a:solidFill>
                  <a:srgbClr val="222222"/>
                </a:solidFill>
                <a:effectLst/>
                <a:latin typeface="Times New Roman" panose="02020603050405020304" pitchFamily="18" charset="0"/>
                <a:cs typeface="Times New Roman" panose="02020603050405020304" pitchFamily="18" charset="0"/>
              </a:rPr>
              <a:t> </a:t>
            </a:r>
            <a:r>
              <a:rPr kumimoji="0" lang="ru-RU" altLang="ru-RU" sz="2100" b="0" i="0" u="none" strike="noStrike" cap="none" normalizeH="0" baseline="0" dirty="0" err="1" smtClean="0">
                <a:ln>
                  <a:noFill/>
                </a:ln>
                <a:solidFill>
                  <a:srgbClr val="222222"/>
                </a:solidFill>
                <a:effectLst/>
                <a:latin typeface="Times New Roman" panose="02020603050405020304" pitchFamily="18" charset="0"/>
                <a:cs typeface="Times New Roman" panose="02020603050405020304" pitchFamily="18" charset="0"/>
              </a:rPr>
              <a:t>рөлін</a:t>
            </a:r>
            <a:r>
              <a:rPr kumimoji="0" lang="ru-RU" altLang="ru-RU" sz="2100" b="0" i="0" u="none" strike="noStrike" cap="none" normalizeH="0" baseline="0" dirty="0" smtClean="0">
                <a:ln>
                  <a:noFill/>
                </a:ln>
                <a:solidFill>
                  <a:srgbClr val="222222"/>
                </a:solidFill>
                <a:effectLst/>
                <a:latin typeface="Times New Roman" panose="02020603050405020304" pitchFamily="18" charset="0"/>
                <a:cs typeface="Times New Roman" panose="02020603050405020304" pitchFamily="18" charset="0"/>
              </a:rPr>
              <a:t> </a:t>
            </a:r>
            <a:r>
              <a:rPr kumimoji="0" lang="ru-RU" altLang="ru-RU" sz="2100" b="0" i="0" u="none" strike="noStrike" cap="none" normalizeH="0" baseline="0" dirty="0" err="1" smtClean="0">
                <a:ln>
                  <a:noFill/>
                </a:ln>
                <a:solidFill>
                  <a:srgbClr val="222222"/>
                </a:solidFill>
                <a:effectLst/>
                <a:latin typeface="Times New Roman" panose="02020603050405020304" pitchFamily="18" charset="0"/>
                <a:cs typeface="Times New Roman" panose="02020603050405020304" pitchFamily="18" charset="0"/>
              </a:rPr>
              <a:t>орындайды</a:t>
            </a:r>
            <a:r>
              <a:rPr kumimoji="0" lang="ru-RU" altLang="ru-RU" sz="2100" b="0" i="0" u="none" strike="noStrike" cap="none" normalizeH="0" baseline="0" dirty="0" smtClean="0">
                <a:ln>
                  <a:noFill/>
                </a:ln>
                <a:solidFill>
                  <a:srgbClr val="222222"/>
                </a:solidFill>
                <a:effectLst/>
                <a:latin typeface="Times New Roman" panose="02020603050405020304" pitchFamily="18" charset="0"/>
                <a:cs typeface="Times New Roman" panose="02020603050405020304" pitchFamily="18" charset="0"/>
              </a:rPr>
              <a:t>. </a:t>
            </a:r>
            <a:r>
              <a:rPr kumimoji="0" lang="ru-RU" altLang="ru-RU" sz="2100" b="0" i="0" u="none" strike="noStrike" cap="none" normalizeH="0" baseline="0" dirty="0" err="1" smtClean="0">
                <a:ln>
                  <a:noFill/>
                </a:ln>
                <a:solidFill>
                  <a:srgbClr val="222222"/>
                </a:solidFill>
                <a:effectLst/>
                <a:latin typeface="Times New Roman" panose="02020603050405020304" pitchFamily="18" charset="0"/>
                <a:cs typeface="Times New Roman" panose="02020603050405020304" pitchFamily="18" charset="0"/>
              </a:rPr>
              <a:t>Оларға</a:t>
            </a:r>
            <a:r>
              <a:rPr kumimoji="0" lang="ru-RU" altLang="ru-RU" sz="2100" b="0" i="0" u="none" strike="noStrike" cap="none" normalizeH="0" baseline="0" dirty="0" smtClean="0">
                <a:ln>
                  <a:noFill/>
                </a:ln>
                <a:solidFill>
                  <a:srgbClr val="222222"/>
                </a:solidFill>
                <a:effectLst/>
                <a:latin typeface="Times New Roman" panose="02020603050405020304" pitchFamily="18" charset="0"/>
                <a:cs typeface="Times New Roman" panose="02020603050405020304" pitchFamily="18" charset="0"/>
              </a:rPr>
              <a:t> </a:t>
            </a:r>
            <a:r>
              <a:rPr kumimoji="0" lang="ru-RU" altLang="ru-RU" sz="2100" b="0" i="0" u="none" strike="noStrike" cap="none" normalizeH="0" baseline="0" dirty="0" err="1" smtClean="0">
                <a:ln>
                  <a:noFill/>
                </a:ln>
                <a:solidFill>
                  <a:srgbClr val="222222"/>
                </a:solidFill>
                <a:effectLst/>
                <a:latin typeface="Times New Roman" panose="02020603050405020304" pitchFamily="18" charset="0"/>
                <a:cs typeface="Times New Roman" panose="02020603050405020304" pitchFamily="18" charset="0"/>
              </a:rPr>
              <a:t>жағдайды</a:t>
            </a:r>
            <a:r>
              <a:rPr kumimoji="0" lang="ru-RU" altLang="ru-RU" sz="2100" b="0" i="0" u="none" strike="noStrike" cap="none" normalizeH="0" baseline="0" dirty="0" smtClean="0">
                <a:ln>
                  <a:noFill/>
                </a:ln>
                <a:solidFill>
                  <a:srgbClr val="222222"/>
                </a:solidFill>
                <a:effectLst/>
                <a:latin typeface="Times New Roman" panose="02020603050405020304" pitchFamily="18" charset="0"/>
                <a:cs typeface="Times New Roman" panose="02020603050405020304" pitchFamily="18" charset="0"/>
              </a:rPr>
              <a:t> </a:t>
            </a:r>
            <a:r>
              <a:rPr kumimoji="0" lang="ru-RU" altLang="ru-RU" sz="2100" b="0" i="0" u="none" strike="noStrike" cap="none" normalizeH="0" baseline="0" dirty="0" err="1" smtClean="0">
                <a:ln>
                  <a:noFill/>
                </a:ln>
                <a:solidFill>
                  <a:srgbClr val="222222"/>
                </a:solidFill>
                <a:effectLst/>
                <a:latin typeface="Times New Roman" panose="02020603050405020304" pitchFamily="18" charset="0"/>
                <a:cs typeface="Times New Roman" panose="02020603050405020304" pitchFamily="18" charset="0"/>
              </a:rPr>
              <a:t>жоғалту</a:t>
            </a:r>
            <a:r>
              <a:rPr kumimoji="0" lang="ru-RU" altLang="ru-RU" sz="2100" b="0" i="0" u="none" strike="noStrike" cap="none" normalizeH="0" baseline="0" dirty="0" smtClean="0">
                <a:ln>
                  <a:noFill/>
                </a:ln>
                <a:solidFill>
                  <a:srgbClr val="222222"/>
                </a:solidFill>
                <a:effectLst/>
                <a:latin typeface="Times New Roman" panose="02020603050405020304" pitchFamily="18" charset="0"/>
                <a:cs typeface="Times New Roman" panose="02020603050405020304" pitchFamily="18" charset="0"/>
              </a:rPr>
              <a:t> </a:t>
            </a:r>
            <a:r>
              <a:rPr kumimoji="0" lang="ru-RU" altLang="ru-RU" sz="2100" b="0" i="0" u="none" strike="noStrike" cap="none" normalizeH="0" baseline="0" dirty="0" err="1" smtClean="0">
                <a:ln>
                  <a:noFill/>
                </a:ln>
                <a:solidFill>
                  <a:srgbClr val="222222"/>
                </a:solidFill>
                <a:effectLst/>
                <a:latin typeface="Times New Roman" panose="02020603050405020304" pitchFamily="18" charset="0"/>
                <a:cs typeface="Times New Roman" panose="02020603050405020304" pitchFamily="18" charset="0"/>
              </a:rPr>
              <a:t>туралы</a:t>
            </a:r>
            <a:r>
              <a:rPr kumimoji="0" lang="ru-RU" altLang="ru-RU" sz="2100" b="0" i="0" u="none" strike="noStrike" cap="none" normalizeH="0" baseline="0" dirty="0" smtClean="0">
                <a:ln>
                  <a:noFill/>
                </a:ln>
                <a:solidFill>
                  <a:srgbClr val="222222"/>
                </a:solidFill>
                <a:effectLst/>
                <a:latin typeface="Times New Roman" panose="02020603050405020304" pitchFamily="18" charset="0"/>
                <a:cs typeface="Times New Roman" panose="02020603050405020304" pitchFamily="18" charset="0"/>
              </a:rPr>
              <a:t> </a:t>
            </a:r>
            <a:r>
              <a:rPr kumimoji="0" lang="ru-RU" altLang="ru-RU" sz="2100" b="0" i="0" u="none" strike="noStrike" cap="none" normalizeH="0" baseline="0" dirty="0" err="1" smtClean="0">
                <a:ln>
                  <a:noFill/>
                </a:ln>
                <a:solidFill>
                  <a:srgbClr val="222222"/>
                </a:solidFill>
                <a:effectLst/>
                <a:latin typeface="Times New Roman" panose="02020603050405020304" pitchFamily="18" charset="0"/>
                <a:cs typeface="Times New Roman" panose="02020603050405020304" pitchFamily="18" charset="0"/>
              </a:rPr>
              <a:t>тапсырма</a:t>
            </a:r>
            <a:r>
              <a:rPr kumimoji="0" lang="ru-RU" altLang="ru-RU" sz="2100" b="0" i="0" u="none" strike="noStrike" cap="none" normalizeH="0" baseline="0" dirty="0" smtClean="0">
                <a:ln>
                  <a:noFill/>
                </a:ln>
                <a:solidFill>
                  <a:srgbClr val="222222"/>
                </a:solidFill>
                <a:effectLst/>
                <a:latin typeface="Times New Roman" panose="02020603050405020304" pitchFamily="18" charset="0"/>
                <a:cs typeface="Times New Roman" panose="02020603050405020304" pitchFamily="18" charset="0"/>
              </a:rPr>
              <a:t> </a:t>
            </a:r>
            <a:r>
              <a:rPr kumimoji="0" lang="ru-RU" altLang="ru-RU" sz="2100" b="0" i="0" u="none" strike="noStrike" cap="none" normalizeH="0" baseline="0" dirty="0" err="1" smtClean="0">
                <a:ln>
                  <a:noFill/>
                </a:ln>
                <a:solidFill>
                  <a:srgbClr val="222222"/>
                </a:solidFill>
                <a:effectLst/>
                <a:latin typeface="Times New Roman" panose="02020603050405020304" pitchFamily="18" charset="0"/>
                <a:cs typeface="Times New Roman" panose="02020603050405020304" pitchFamily="18" charset="0"/>
              </a:rPr>
              <a:t>беріледі</a:t>
            </a:r>
            <a:r>
              <a:rPr kumimoji="0" lang="ru-RU" altLang="ru-RU" sz="2100" b="0" i="0" u="none" strike="noStrike" cap="none" normalizeH="0" baseline="0" dirty="0" smtClean="0">
                <a:ln>
                  <a:noFill/>
                </a:ln>
                <a:solidFill>
                  <a:srgbClr val="222222"/>
                </a:solidFill>
                <a:effectLst/>
                <a:latin typeface="Times New Roman" panose="02020603050405020304" pitchFamily="18" charset="0"/>
                <a:cs typeface="Times New Roman" panose="02020603050405020304" pitchFamily="18" charset="0"/>
              </a:rPr>
              <a:t>: «</a:t>
            </a:r>
            <a:r>
              <a:rPr kumimoji="0" lang="ru-RU" altLang="ru-RU" sz="2100" b="0" i="0" u="none" strike="noStrike" cap="none" normalizeH="0" baseline="0" dirty="0" err="1" smtClean="0">
                <a:ln>
                  <a:noFill/>
                </a:ln>
                <a:solidFill>
                  <a:srgbClr val="222222"/>
                </a:solidFill>
                <a:effectLst/>
                <a:latin typeface="Times New Roman" panose="02020603050405020304" pitchFamily="18" charset="0"/>
                <a:cs typeface="Times New Roman" panose="02020603050405020304" pitchFamily="18" charset="0"/>
              </a:rPr>
              <a:t>Әкем</a:t>
            </a:r>
            <a:r>
              <a:rPr kumimoji="0" lang="ru-RU" altLang="ru-RU" sz="2100" b="0" i="0" u="none" strike="noStrike" cap="none" normalizeH="0" baseline="0" dirty="0" smtClean="0">
                <a:ln>
                  <a:noFill/>
                </a:ln>
                <a:solidFill>
                  <a:srgbClr val="222222"/>
                </a:solidFill>
                <a:effectLst/>
                <a:latin typeface="Times New Roman" panose="02020603050405020304" pitchFamily="18" charset="0"/>
                <a:cs typeface="Times New Roman" panose="02020603050405020304" pitchFamily="18" charset="0"/>
              </a:rPr>
              <a:t> </a:t>
            </a:r>
            <a:r>
              <a:rPr kumimoji="0" lang="ru-RU" altLang="ru-RU" sz="2100" b="0" i="0" u="none" strike="noStrike" cap="none" normalizeH="0" baseline="0" dirty="0" err="1" smtClean="0">
                <a:ln>
                  <a:noFill/>
                </a:ln>
                <a:solidFill>
                  <a:srgbClr val="222222"/>
                </a:solidFill>
                <a:effectLst/>
                <a:latin typeface="Times New Roman" panose="02020603050405020304" pitchFamily="18" charset="0"/>
                <a:cs typeface="Times New Roman" panose="02020603050405020304" pitchFamily="18" charset="0"/>
              </a:rPr>
              <a:t>жұмыстан</a:t>
            </a:r>
            <a:r>
              <a:rPr kumimoji="0" lang="ru-RU" altLang="ru-RU" sz="2100" b="0" i="0" u="none" strike="noStrike" cap="none" normalizeH="0" baseline="0" dirty="0" smtClean="0">
                <a:ln>
                  <a:noFill/>
                </a:ln>
                <a:solidFill>
                  <a:srgbClr val="222222"/>
                </a:solidFill>
                <a:effectLst/>
                <a:latin typeface="Times New Roman" panose="02020603050405020304" pitchFamily="18" charset="0"/>
                <a:cs typeface="Times New Roman" panose="02020603050405020304" pitchFamily="18" charset="0"/>
              </a:rPr>
              <a:t> </a:t>
            </a:r>
            <a:r>
              <a:rPr kumimoji="0" lang="ru-RU" altLang="ru-RU" sz="2100" b="0" i="0" u="none" strike="noStrike" cap="none" normalizeH="0" baseline="0" dirty="0" err="1" smtClean="0">
                <a:ln>
                  <a:noFill/>
                </a:ln>
                <a:solidFill>
                  <a:srgbClr val="222222"/>
                </a:solidFill>
                <a:effectLst/>
                <a:latin typeface="Times New Roman" panose="02020603050405020304" pitchFamily="18" charset="0"/>
                <a:cs typeface="Times New Roman" panose="02020603050405020304" pitchFamily="18" charset="0"/>
              </a:rPr>
              <a:t>кеш</a:t>
            </a:r>
            <a:r>
              <a:rPr kumimoji="0" lang="ru-RU" altLang="ru-RU" sz="2100" b="0" i="0" u="none" strike="noStrike" cap="none" normalizeH="0" baseline="0" dirty="0" smtClean="0">
                <a:ln>
                  <a:noFill/>
                </a:ln>
                <a:solidFill>
                  <a:srgbClr val="222222"/>
                </a:solidFill>
                <a:effectLst/>
                <a:latin typeface="Times New Roman" panose="02020603050405020304" pitchFamily="18" charset="0"/>
                <a:cs typeface="Times New Roman" panose="02020603050405020304" pitchFamily="18" charset="0"/>
              </a:rPr>
              <a:t> </a:t>
            </a:r>
            <a:r>
              <a:rPr kumimoji="0" lang="ru-RU" altLang="ru-RU" sz="2100" b="0" i="0" u="none" strike="noStrike" cap="none" normalizeH="0" baseline="0" dirty="0" err="1" smtClean="0">
                <a:ln>
                  <a:noFill/>
                </a:ln>
                <a:solidFill>
                  <a:srgbClr val="222222"/>
                </a:solidFill>
                <a:effectLst/>
                <a:latin typeface="Times New Roman" panose="02020603050405020304" pitchFamily="18" charset="0"/>
                <a:cs typeface="Times New Roman" panose="02020603050405020304" pitchFamily="18" charset="0"/>
              </a:rPr>
              <a:t>кетті</a:t>
            </a:r>
            <a:r>
              <a:rPr kumimoji="0" lang="ru-RU" altLang="ru-RU" sz="2100" b="0" i="0" u="none" strike="noStrike" cap="none" normalizeH="0" baseline="0" dirty="0" smtClean="0">
                <a:ln>
                  <a:noFill/>
                </a:ln>
                <a:solidFill>
                  <a:srgbClr val="222222"/>
                </a:solidFill>
                <a:effectLst/>
                <a:latin typeface="Times New Roman" panose="02020603050405020304" pitchFamily="18" charset="0"/>
                <a:cs typeface="Times New Roman" panose="02020603050405020304" pitchFamily="18" charset="0"/>
              </a:rPr>
              <a:t> және </a:t>
            </a:r>
            <a:r>
              <a:rPr kumimoji="0" lang="ru-RU" altLang="ru-RU" sz="2100" b="0" i="0" u="none" strike="noStrike" cap="none" normalizeH="0" baseline="0" dirty="0" err="1" smtClean="0">
                <a:ln>
                  <a:noFill/>
                </a:ln>
                <a:solidFill>
                  <a:srgbClr val="222222"/>
                </a:solidFill>
                <a:effectLst/>
                <a:latin typeface="Times New Roman" panose="02020603050405020304" pitchFamily="18" charset="0"/>
                <a:cs typeface="Times New Roman" panose="02020603050405020304" pitchFamily="18" charset="0"/>
              </a:rPr>
              <a:t>үйге</a:t>
            </a:r>
            <a:r>
              <a:rPr kumimoji="0" lang="ru-RU" altLang="ru-RU" sz="2100" b="0" i="0" u="none" strike="noStrike" cap="none" normalizeH="0" baseline="0" dirty="0" smtClean="0">
                <a:ln>
                  <a:noFill/>
                </a:ln>
                <a:solidFill>
                  <a:srgbClr val="222222"/>
                </a:solidFill>
                <a:effectLst/>
                <a:latin typeface="Times New Roman" panose="02020603050405020304" pitchFamily="18" charset="0"/>
                <a:cs typeface="Times New Roman" panose="02020603050405020304" pitchFamily="18" charset="0"/>
              </a:rPr>
              <a:t> </a:t>
            </a:r>
            <a:r>
              <a:rPr kumimoji="0" lang="ru-RU" altLang="ru-RU" sz="2100" b="0" i="0" u="none" strike="noStrike" cap="none" normalizeH="0" baseline="0" dirty="0" err="1" smtClean="0">
                <a:ln>
                  <a:noFill/>
                </a:ln>
                <a:solidFill>
                  <a:srgbClr val="222222"/>
                </a:solidFill>
                <a:effectLst/>
                <a:latin typeface="Times New Roman" panose="02020603050405020304" pitchFamily="18" charset="0"/>
                <a:cs typeface="Times New Roman" panose="02020603050405020304" pitchFamily="18" charset="0"/>
              </a:rPr>
              <a:t>әдеттегіден</a:t>
            </a:r>
            <a:r>
              <a:rPr kumimoji="0" lang="ru-RU" altLang="ru-RU" sz="2100" b="0" i="0" u="none" strike="noStrike" cap="none" normalizeH="0" baseline="0" dirty="0" smtClean="0">
                <a:ln>
                  <a:noFill/>
                </a:ln>
                <a:solidFill>
                  <a:srgbClr val="222222"/>
                </a:solidFill>
                <a:effectLst/>
                <a:latin typeface="Times New Roman" panose="02020603050405020304" pitchFamily="18" charset="0"/>
                <a:cs typeface="Times New Roman" panose="02020603050405020304" pitchFamily="18" charset="0"/>
              </a:rPr>
              <a:t> </a:t>
            </a:r>
            <a:r>
              <a:rPr kumimoji="0" lang="ru-RU" altLang="ru-RU" sz="2100" b="0" i="0" u="none" strike="noStrike" cap="none" normalizeH="0" baseline="0" dirty="0" err="1" smtClean="0">
                <a:ln>
                  <a:noFill/>
                </a:ln>
                <a:solidFill>
                  <a:srgbClr val="222222"/>
                </a:solidFill>
                <a:effectLst/>
                <a:latin typeface="Times New Roman" panose="02020603050405020304" pitchFamily="18" charset="0"/>
                <a:cs typeface="Times New Roman" panose="02020603050405020304" pitchFamily="18" charset="0"/>
              </a:rPr>
              <a:t>кеш</a:t>
            </a:r>
            <a:r>
              <a:rPr kumimoji="0" lang="ru-RU" altLang="ru-RU" sz="2100" b="0" i="0" u="none" strike="noStrike" cap="none" normalizeH="0" baseline="0" dirty="0" smtClean="0">
                <a:ln>
                  <a:noFill/>
                </a:ln>
                <a:solidFill>
                  <a:srgbClr val="222222"/>
                </a:solidFill>
                <a:effectLst/>
                <a:latin typeface="Times New Roman" panose="02020603050405020304" pitchFamily="18" charset="0"/>
                <a:cs typeface="Times New Roman" panose="02020603050405020304" pitchFamily="18" charset="0"/>
              </a:rPr>
              <a:t> </a:t>
            </a:r>
            <a:r>
              <a:rPr kumimoji="0" lang="ru-RU" altLang="ru-RU" sz="2100" b="0" i="0" u="none" strike="noStrike" cap="none" normalizeH="0" baseline="0" dirty="0" err="1" smtClean="0">
                <a:ln>
                  <a:noFill/>
                </a:ln>
                <a:solidFill>
                  <a:srgbClr val="222222"/>
                </a:solidFill>
                <a:effectLst/>
                <a:latin typeface="Times New Roman" panose="02020603050405020304" pitchFamily="18" charset="0"/>
                <a:cs typeface="Times New Roman" panose="02020603050405020304" pitchFamily="18" charset="0"/>
              </a:rPr>
              <a:t>келді</a:t>
            </a:r>
            <a:r>
              <a:rPr kumimoji="0" lang="ru-RU" altLang="ru-RU" sz="2100" b="0" i="0" u="none" strike="noStrike" cap="none" normalizeH="0" baseline="0" dirty="0" smtClean="0">
                <a:ln>
                  <a:noFill/>
                </a:ln>
                <a:solidFill>
                  <a:srgbClr val="222222"/>
                </a:solidFill>
                <a:effectLst/>
                <a:latin typeface="Times New Roman" panose="02020603050405020304" pitchFamily="18" charset="0"/>
                <a:cs typeface="Times New Roman" panose="02020603050405020304" pitchFamily="18" charset="0"/>
              </a:rPr>
              <a:t>. </a:t>
            </a:r>
            <a:r>
              <a:rPr kumimoji="0" lang="ru-RU" altLang="ru-RU" sz="2100" b="0" i="0" u="none" strike="noStrike" cap="none" normalizeH="0" baseline="0" dirty="0" err="1" smtClean="0">
                <a:ln>
                  <a:noFill/>
                </a:ln>
                <a:solidFill>
                  <a:srgbClr val="222222"/>
                </a:solidFill>
                <a:effectLst/>
                <a:latin typeface="Times New Roman" panose="02020603050405020304" pitchFamily="18" charset="0"/>
                <a:cs typeface="Times New Roman" panose="02020603050405020304" pitchFamily="18" charset="0"/>
              </a:rPr>
              <a:t>Ол</a:t>
            </a:r>
            <a:r>
              <a:rPr kumimoji="0" lang="ru-RU" altLang="ru-RU" sz="2100" b="0" i="0" u="none" strike="noStrike" cap="none" normalizeH="0" baseline="0" dirty="0" smtClean="0">
                <a:ln>
                  <a:noFill/>
                </a:ln>
                <a:solidFill>
                  <a:srgbClr val="222222"/>
                </a:solidFill>
                <a:effectLst/>
                <a:latin typeface="Times New Roman" panose="02020603050405020304" pitchFamily="18" charset="0"/>
                <a:cs typeface="Times New Roman" panose="02020603050405020304" pitchFamily="18" charset="0"/>
              </a:rPr>
              <a:t> </a:t>
            </a:r>
            <a:r>
              <a:rPr kumimoji="0" lang="ru-RU" altLang="ru-RU" sz="2100" b="0" i="0" u="none" strike="noStrike" cap="none" normalizeH="0" baseline="0" dirty="0" err="1" smtClean="0">
                <a:ln>
                  <a:noFill/>
                </a:ln>
                <a:solidFill>
                  <a:srgbClr val="222222"/>
                </a:solidFill>
                <a:effectLst/>
                <a:latin typeface="Times New Roman" panose="02020603050405020304" pitchFamily="18" charset="0"/>
                <a:cs typeface="Times New Roman" panose="02020603050405020304" pitchFamily="18" charset="0"/>
              </a:rPr>
              <a:t>кешті</a:t>
            </a:r>
            <a:r>
              <a:rPr kumimoji="0" lang="ru-RU" altLang="ru-RU" sz="2100" b="0" i="0" u="none" strike="noStrike" cap="none" normalizeH="0" baseline="0" dirty="0" smtClean="0">
                <a:ln>
                  <a:noFill/>
                </a:ln>
                <a:solidFill>
                  <a:srgbClr val="222222"/>
                </a:solidFill>
                <a:effectLst/>
                <a:latin typeface="Times New Roman" panose="02020603050405020304" pitchFamily="18" charset="0"/>
                <a:cs typeface="Times New Roman" panose="02020603050405020304" pitchFamily="18" charset="0"/>
              </a:rPr>
              <a:t> </a:t>
            </a:r>
            <a:r>
              <a:rPr kumimoji="0" lang="ru-RU" altLang="ru-RU" sz="2100" b="0" i="0" u="none" strike="noStrike" cap="none" normalizeH="0" baseline="0" dirty="0" err="1" smtClean="0">
                <a:ln>
                  <a:noFill/>
                </a:ln>
                <a:solidFill>
                  <a:srgbClr val="222222"/>
                </a:solidFill>
                <a:effectLst/>
                <a:latin typeface="Times New Roman" panose="02020603050405020304" pitchFamily="18" charset="0"/>
                <a:cs typeface="Times New Roman" panose="02020603050405020304" pitchFamily="18" charset="0"/>
              </a:rPr>
              <a:t>отбасымен</a:t>
            </a:r>
            <a:r>
              <a:rPr kumimoji="0" lang="ru-RU" altLang="ru-RU" sz="2100" b="0" i="0" u="none" strike="noStrike" cap="none" normalizeH="0" baseline="0" dirty="0" smtClean="0">
                <a:ln>
                  <a:noFill/>
                </a:ln>
                <a:solidFill>
                  <a:srgbClr val="222222"/>
                </a:solidFill>
                <a:effectLst/>
                <a:latin typeface="Times New Roman" panose="02020603050405020304" pitchFamily="18" charset="0"/>
                <a:cs typeface="Times New Roman" panose="02020603050405020304" pitchFamily="18" charset="0"/>
              </a:rPr>
              <a:t> </a:t>
            </a:r>
            <a:r>
              <a:rPr kumimoji="0" lang="ru-RU" altLang="ru-RU" sz="2100" b="0" i="0" u="none" strike="noStrike" cap="none" normalizeH="0" baseline="0" dirty="0" err="1" smtClean="0">
                <a:ln>
                  <a:noFill/>
                </a:ln>
                <a:solidFill>
                  <a:srgbClr val="222222"/>
                </a:solidFill>
                <a:effectLst/>
                <a:latin typeface="Times New Roman" panose="02020603050405020304" pitchFamily="18" charset="0"/>
                <a:cs typeface="Times New Roman" panose="02020603050405020304" pitchFamily="18" charset="0"/>
              </a:rPr>
              <a:t>бассейнде</a:t>
            </a:r>
            <a:r>
              <a:rPr kumimoji="0" lang="ru-RU" altLang="ru-RU" sz="2100" b="0" i="0" u="none" strike="noStrike" cap="none" normalizeH="0" baseline="0" dirty="0" smtClean="0">
                <a:ln>
                  <a:noFill/>
                </a:ln>
                <a:solidFill>
                  <a:srgbClr val="222222"/>
                </a:solidFill>
                <a:effectLst/>
                <a:latin typeface="Times New Roman" panose="02020603050405020304" pitchFamily="18" charset="0"/>
                <a:cs typeface="Times New Roman" panose="02020603050405020304" pitchFamily="18" charset="0"/>
              </a:rPr>
              <a:t> </a:t>
            </a:r>
            <a:r>
              <a:rPr kumimoji="0" lang="ru-RU" altLang="ru-RU" sz="2100" b="0" i="0" u="none" strike="noStrike" cap="none" normalizeH="0" baseline="0" dirty="0" err="1" smtClean="0">
                <a:ln>
                  <a:noFill/>
                </a:ln>
                <a:solidFill>
                  <a:srgbClr val="222222"/>
                </a:solidFill>
                <a:effectLst/>
                <a:latin typeface="Times New Roman" panose="02020603050405020304" pitchFamily="18" charset="0"/>
                <a:cs typeface="Times New Roman" panose="02020603050405020304" pitchFamily="18" charset="0"/>
              </a:rPr>
              <a:t>өткізуді жоспарлағанын ұмытып кетті</a:t>
            </a:r>
            <a:r>
              <a:rPr kumimoji="0" lang="ru-RU" altLang="ru-RU" sz="2100" b="0" i="0" u="none" strike="noStrike" cap="none" normalizeH="0" baseline="0" dirty="0" smtClean="0">
                <a:ln>
                  <a:noFill/>
                </a:ln>
                <a:solidFill>
                  <a:srgbClr val="222222"/>
                </a:solidFill>
                <a:effectLst/>
                <a:latin typeface="Times New Roman" panose="02020603050405020304" pitchFamily="18" charset="0"/>
                <a:cs typeface="Times New Roman" panose="02020603050405020304" pitchFamily="18" charset="0"/>
              </a:rPr>
              <a:t>. </a:t>
            </a:r>
            <a:r>
              <a:rPr kumimoji="0" lang="ru-RU" altLang="ru-RU" sz="2100" b="0" i="0" u="none" strike="noStrike" cap="none" normalizeH="0" baseline="0" dirty="0" err="1" smtClean="0">
                <a:ln>
                  <a:noFill/>
                </a:ln>
                <a:solidFill>
                  <a:srgbClr val="222222"/>
                </a:solidFill>
                <a:effectLst/>
                <a:latin typeface="Times New Roman" panose="02020603050405020304" pitchFamily="18" charset="0"/>
                <a:cs typeface="Times New Roman" panose="02020603050405020304" pitchFamily="18" charset="0"/>
              </a:rPr>
              <a:t>Анасы</a:t>
            </a:r>
            <a:r>
              <a:rPr kumimoji="0" lang="ru-RU" altLang="ru-RU" sz="2100" b="0" i="0" u="none" strike="noStrike" cap="none" normalizeH="0" baseline="0" dirty="0" smtClean="0">
                <a:ln>
                  <a:noFill/>
                </a:ln>
                <a:solidFill>
                  <a:srgbClr val="222222"/>
                </a:solidFill>
                <a:effectLst/>
                <a:latin typeface="Times New Roman" panose="02020603050405020304" pitchFamily="18" charset="0"/>
                <a:cs typeface="Times New Roman" panose="02020603050405020304" pitchFamily="18" charset="0"/>
              </a:rPr>
              <a:t> </a:t>
            </a:r>
            <a:r>
              <a:rPr kumimoji="0" lang="ru-RU" altLang="ru-RU" sz="2100" b="0" i="0" u="none" strike="noStrike" cap="none" normalizeH="0" baseline="0" dirty="0" err="1" smtClean="0">
                <a:ln>
                  <a:noFill/>
                </a:ln>
                <a:solidFill>
                  <a:srgbClr val="222222"/>
                </a:solidFill>
                <a:effectLst/>
                <a:latin typeface="Times New Roman" panose="02020603050405020304" pitchFamily="18" charset="0"/>
                <a:cs typeface="Times New Roman" panose="02020603050405020304" pitchFamily="18" charset="0"/>
              </a:rPr>
              <a:t>нәрсені</a:t>
            </a:r>
            <a:r>
              <a:rPr kumimoji="0" lang="ru-RU" altLang="ru-RU" sz="2100" b="0" i="0" u="none" strike="noStrike" cap="none" normalizeH="0" baseline="0" dirty="0" smtClean="0">
                <a:ln>
                  <a:noFill/>
                </a:ln>
                <a:solidFill>
                  <a:srgbClr val="222222"/>
                </a:solidFill>
                <a:effectLst/>
                <a:latin typeface="Times New Roman" panose="02020603050405020304" pitchFamily="18" charset="0"/>
                <a:cs typeface="Times New Roman" panose="02020603050405020304" pitchFamily="18" charset="0"/>
              </a:rPr>
              <a:t> </a:t>
            </a:r>
            <a:r>
              <a:rPr kumimoji="0" lang="ru-RU" altLang="ru-RU" sz="2100" b="0" i="0" u="none" strike="noStrike" cap="none" normalizeH="0" baseline="0" dirty="0" err="1" smtClean="0">
                <a:ln>
                  <a:noFill/>
                </a:ln>
                <a:solidFill>
                  <a:srgbClr val="222222"/>
                </a:solidFill>
                <a:effectLst/>
                <a:latin typeface="Times New Roman" panose="02020603050405020304" pitchFamily="18" charset="0"/>
                <a:cs typeface="Times New Roman" panose="02020603050405020304" pitchFamily="18" charset="0"/>
              </a:rPr>
              <a:t>баланың</a:t>
            </a:r>
            <a:r>
              <a:rPr kumimoji="0" lang="ru-RU" altLang="ru-RU" sz="2100" b="0" i="0" u="none" strike="noStrike" cap="none" normalizeH="0" baseline="0" dirty="0" smtClean="0">
                <a:ln>
                  <a:noFill/>
                </a:ln>
                <a:solidFill>
                  <a:srgbClr val="222222"/>
                </a:solidFill>
                <a:effectLst/>
                <a:latin typeface="Times New Roman" panose="02020603050405020304" pitchFamily="18" charset="0"/>
                <a:cs typeface="Times New Roman" panose="02020603050405020304" pitchFamily="18" charset="0"/>
              </a:rPr>
              <a:t> </a:t>
            </a:r>
            <a:r>
              <a:rPr kumimoji="0" lang="ru-RU" altLang="ru-RU" sz="2100" b="0" i="0" u="none" strike="noStrike" cap="none" normalizeH="0" baseline="0" dirty="0" err="1" smtClean="0">
                <a:ln>
                  <a:noFill/>
                </a:ln>
                <a:solidFill>
                  <a:srgbClr val="222222"/>
                </a:solidFill>
                <a:effectLst/>
                <a:latin typeface="Times New Roman" panose="02020603050405020304" pitchFamily="18" charset="0"/>
                <a:cs typeface="Times New Roman" panose="02020603050405020304" pitchFamily="18" charset="0"/>
              </a:rPr>
              <a:t>көзінше</a:t>
            </a:r>
            <a:r>
              <a:rPr kumimoji="0" lang="ru-RU" altLang="ru-RU" sz="2100" b="0" i="0" u="none" strike="noStrike" cap="none" normalizeH="0" baseline="0" dirty="0" smtClean="0">
                <a:ln>
                  <a:noFill/>
                </a:ln>
                <a:solidFill>
                  <a:srgbClr val="222222"/>
                </a:solidFill>
                <a:effectLst/>
                <a:latin typeface="Times New Roman" panose="02020603050405020304" pitchFamily="18" charset="0"/>
                <a:cs typeface="Times New Roman" panose="02020603050405020304" pitchFamily="18" charset="0"/>
              </a:rPr>
              <a:t> </a:t>
            </a:r>
            <a:r>
              <a:rPr kumimoji="0" lang="ru-RU" altLang="ru-RU" sz="2100" b="0" i="0" u="none" strike="noStrike" cap="none" normalizeH="0" baseline="0" dirty="0" err="1" smtClean="0">
                <a:ln>
                  <a:noFill/>
                </a:ln>
                <a:solidFill>
                  <a:srgbClr val="222222"/>
                </a:solidFill>
                <a:effectLst/>
                <a:latin typeface="Times New Roman" panose="02020603050405020304" pitchFamily="18" charset="0"/>
                <a:cs typeface="Times New Roman" panose="02020603050405020304" pitchFamily="18" charset="0"/>
              </a:rPr>
              <a:t>сұрыптай</a:t>
            </a:r>
            <a:r>
              <a:rPr kumimoji="0" lang="ru-RU" altLang="ru-RU" sz="2100" b="0" i="0" u="none" strike="noStrike" cap="none" normalizeH="0" baseline="0" dirty="0" smtClean="0">
                <a:ln>
                  <a:noFill/>
                </a:ln>
                <a:solidFill>
                  <a:srgbClr val="222222"/>
                </a:solidFill>
                <a:effectLst/>
                <a:latin typeface="Times New Roman" panose="02020603050405020304" pitchFamily="18" charset="0"/>
                <a:cs typeface="Times New Roman" panose="02020603050405020304" pitchFamily="18" charset="0"/>
              </a:rPr>
              <a:t> </a:t>
            </a:r>
            <a:r>
              <a:rPr kumimoji="0" lang="ru-RU" altLang="ru-RU" sz="2100" b="0" i="0" u="none" strike="noStrike" cap="none" normalizeH="0" baseline="0" dirty="0" err="1" smtClean="0">
                <a:ln>
                  <a:noFill/>
                </a:ln>
                <a:solidFill>
                  <a:srgbClr val="222222"/>
                </a:solidFill>
                <a:effectLst/>
                <a:latin typeface="Times New Roman" panose="02020603050405020304" pitchFamily="18" charset="0"/>
                <a:cs typeface="Times New Roman" panose="02020603050405020304" pitchFamily="18" charset="0"/>
              </a:rPr>
              <a:t>бастайды</a:t>
            </a:r>
            <a:r>
              <a:rPr kumimoji="0" lang="ru-RU" altLang="ru-RU" sz="2100" b="0" i="0" u="none" strike="noStrike" cap="none" normalizeH="0" baseline="0" dirty="0" smtClean="0">
                <a:ln>
                  <a:noFill/>
                </a:ln>
                <a:solidFill>
                  <a:srgbClr val="222222"/>
                </a:solidFill>
                <a:effectLst/>
                <a:latin typeface="Times New Roman" panose="02020603050405020304" pitchFamily="18" charset="0"/>
                <a:cs typeface="Times New Roman" panose="02020603050405020304" pitchFamily="18" charset="0"/>
              </a:rPr>
              <a:t> ». </a:t>
            </a:r>
            <a:r>
              <a:rPr kumimoji="0" lang="ru-RU" altLang="ru-RU" sz="2100" b="0" i="0" u="none" strike="noStrike" cap="none" normalizeH="0" baseline="0" dirty="0" err="1" smtClean="0">
                <a:ln>
                  <a:noFill/>
                </a:ln>
                <a:solidFill>
                  <a:srgbClr val="222222"/>
                </a:solidFill>
                <a:effectLst/>
                <a:latin typeface="Times New Roman" panose="02020603050405020304" pitchFamily="18" charset="0"/>
                <a:cs typeface="Times New Roman" panose="02020603050405020304" pitchFamily="18" charset="0"/>
              </a:rPr>
              <a:t>Содан</a:t>
            </a:r>
            <a:r>
              <a:rPr kumimoji="0" lang="ru-RU" altLang="ru-RU" sz="2100" b="0" i="0" u="none" strike="noStrike" cap="none" normalizeH="0" baseline="0" dirty="0" smtClean="0">
                <a:ln>
                  <a:noFill/>
                </a:ln>
                <a:solidFill>
                  <a:srgbClr val="222222"/>
                </a:solidFill>
                <a:effectLst/>
                <a:latin typeface="Times New Roman" panose="02020603050405020304" pitchFamily="18" charset="0"/>
                <a:cs typeface="Times New Roman" panose="02020603050405020304" pitchFamily="18" charset="0"/>
              </a:rPr>
              <a:t> </a:t>
            </a:r>
            <a:r>
              <a:rPr kumimoji="0" lang="ru-RU" altLang="ru-RU" sz="2100" b="0" i="0" u="none" strike="noStrike" cap="none" normalizeH="0" baseline="0" dirty="0" err="1" smtClean="0">
                <a:ln>
                  <a:noFill/>
                </a:ln>
                <a:solidFill>
                  <a:srgbClr val="222222"/>
                </a:solidFill>
                <a:effectLst/>
                <a:latin typeface="Times New Roman" panose="02020603050405020304" pitchFamily="18" charset="0"/>
                <a:cs typeface="Times New Roman" panose="02020603050405020304" pitchFamily="18" charset="0"/>
              </a:rPr>
              <a:t>кейін</a:t>
            </a:r>
            <a:r>
              <a:rPr kumimoji="0" lang="ru-RU" altLang="ru-RU" sz="2100" b="0" i="0" u="none" strike="noStrike" cap="none" normalizeH="0" baseline="0" dirty="0" smtClean="0">
                <a:ln>
                  <a:noFill/>
                </a:ln>
                <a:solidFill>
                  <a:srgbClr val="222222"/>
                </a:solidFill>
                <a:effectLst/>
                <a:latin typeface="Times New Roman" panose="02020603050405020304" pitchFamily="18" charset="0"/>
                <a:cs typeface="Times New Roman" panose="02020603050405020304" pitchFamily="18" charset="0"/>
              </a:rPr>
              <a:t> </a:t>
            </a:r>
            <a:r>
              <a:rPr kumimoji="0" lang="ru-RU" altLang="ru-RU" sz="2100" b="0" i="0" u="none" strike="noStrike" cap="none" normalizeH="0" baseline="0" dirty="0" err="1" smtClean="0">
                <a:ln>
                  <a:noFill/>
                </a:ln>
                <a:solidFill>
                  <a:srgbClr val="222222"/>
                </a:solidFill>
                <a:effectLst/>
                <a:latin typeface="Times New Roman" panose="02020603050405020304" pitchFamily="18" charset="0"/>
                <a:cs typeface="Times New Roman" panose="02020603050405020304" pitchFamily="18" charset="0"/>
              </a:rPr>
              <a:t>қатысушылар</a:t>
            </a:r>
            <a:r>
              <a:rPr kumimoji="0" lang="ru-RU" altLang="ru-RU" sz="2100" b="0" i="0" u="none" strike="noStrike" cap="none" normalizeH="0" baseline="0" dirty="0" smtClean="0">
                <a:ln>
                  <a:noFill/>
                </a:ln>
                <a:solidFill>
                  <a:srgbClr val="222222"/>
                </a:solidFill>
                <a:effectLst/>
                <a:latin typeface="Times New Roman" panose="02020603050405020304" pitchFamily="18" charset="0"/>
                <a:cs typeface="Times New Roman" panose="02020603050405020304" pitchFamily="18" charset="0"/>
              </a:rPr>
              <a:t> </a:t>
            </a:r>
            <a:r>
              <a:rPr kumimoji="0" lang="ru-RU" altLang="ru-RU" sz="2100" b="0" i="0" u="none" strike="noStrike" cap="none" normalizeH="0" baseline="0" dirty="0" err="1" smtClean="0">
                <a:ln>
                  <a:noFill/>
                </a:ln>
                <a:solidFill>
                  <a:srgbClr val="222222"/>
                </a:solidFill>
                <a:effectLst/>
                <a:latin typeface="Times New Roman" panose="02020603050405020304" pitchFamily="18" charset="0"/>
                <a:cs typeface="Times New Roman" panose="02020603050405020304" pitchFamily="18" charset="0"/>
              </a:rPr>
              <a:t>рөлдерді</a:t>
            </a:r>
            <a:r>
              <a:rPr kumimoji="0" lang="ru-RU" altLang="ru-RU" sz="2100" b="0" i="0" u="none" strike="noStrike" cap="none" normalizeH="0" baseline="0" dirty="0" smtClean="0">
                <a:ln>
                  <a:noFill/>
                </a:ln>
                <a:solidFill>
                  <a:srgbClr val="222222"/>
                </a:solidFill>
                <a:effectLst/>
                <a:latin typeface="Times New Roman" panose="02020603050405020304" pitchFamily="18" charset="0"/>
                <a:cs typeface="Times New Roman" panose="02020603050405020304" pitchFamily="18" charset="0"/>
              </a:rPr>
              <a:t> </a:t>
            </a:r>
            <a:r>
              <a:rPr kumimoji="0" lang="ru-RU" altLang="ru-RU" sz="2100" b="0" i="0" u="none" strike="noStrike" cap="none" normalizeH="0" baseline="0" dirty="0" err="1" smtClean="0">
                <a:ln>
                  <a:noFill/>
                </a:ln>
                <a:solidFill>
                  <a:srgbClr val="222222"/>
                </a:solidFill>
                <a:effectLst/>
                <a:latin typeface="Times New Roman" panose="02020603050405020304" pitchFamily="18" charset="0"/>
                <a:cs typeface="Times New Roman" panose="02020603050405020304" pitchFamily="18" charset="0"/>
              </a:rPr>
              <a:t>қалай</a:t>
            </a:r>
            <a:r>
              <a:rPr kumimoji="0" lang="ru-RU" altLang="ru-RU" sz="2100" b="0" i="0" u="none" strike="noStrike" cap="none" normalizeH="0" baseline="0" dirty="0" smtClean="0">
                <a:ln>
                  <a:noFill/>
                </a:ln>
                <a:solidFill>
                  <a:srgbClr val="222222"/>
                </a:solidFill>
                <a:effectLst/>
                <a:latin typeface="Times New Roman" panose="02020603050405020304" pitchFamily="18" charset="0"/>
                <a:cs typeface="Times New Roman" panose="02020603050405020304" pitchFamily="18" charset="0"/>
              </a:rPr>
              <a:t> </a:t>
            </a:r>
            <a:r>
              <a:rPr kumimoji="0" lang="ru-RU" altLang="ru-RU" sz="2100" b="0" i="0" u="none" strike="noStrike" cap="none" normalizeH="0" baseline="0" dirty="0" err="1" smtClean="0">
                <a:ln>
                  <a:noFill/>
                </a:ln>
                <a:solidFill>
                  <a:srgbClr val="222222"/>
                </a:solidFill>
                <a:effectLst/>
                <a:latin typeface="Times New Roman" panose="02020603050405020304" pitchFamily="18" charset="0"/>
                <a:cs typeface="Times New Roman" panose="02020603050405020304" pitchFamily="18" charset="0"/>
              </a:rPr>
              <a:t>ойнағандары</a:t>
            </a:r>
            <a:r>
              <a:rPr kumimoji="0" lang="ru-RU" altLang="ru-RU" sz="2100" b="0" i="0" u="none" strike="noStrike" cap="none" normalizeH="0" baseline="0" dirty="0" smtClean="0">
                <a:ln>
                  <a:noFill/>
                </a:ln>
                <a:solidFill>
                  <a:srgbClr val="222222"/>
                </a:solidFill>
                <a:effectLst/>
                <a:latin typeface="Times New Roman" panose="02020603050405020304" pitchFamily="18" charset="0"/>
                <a:cs typeface="Times New Roman" panose="02020603050405020304" pitchFamily="18" charset="0"/>
              </a:rPr>
              <a:t> </a:t>
            </a:r>
            <a:r>
              <a:rPr kumimoji="0" lang="ru-RU" altLang="ru-RU" sz="2100" b="0" i="0" u="none" strike="noStrike" cap="none" normalizeH="0" baseline="0" dirty="0" err="1" smtClean="0">
                <a:ln>
                  <a:noFill/>
                </a:ln>
                <a:solidFill>
                  <a:srgbClr val="222222"/>
                </a:solidFill>
                <a:effectLst/>
                <a:latin typeface="Times New Roman" panose="02020603050405020304" pitchFamily="18" charset="0"/>
                <a:cs typeface="Times New Roman" panose="02020603050405020304" pitchFamily="18" charset="0"/>
              </a:rPr>
              <a:t>туралы</a:t>
            </a:r>
            <a:r>
              <a:rPr kumimoji="0" lang="ru-RU" altLang="ru-RU" sz="2100" b="0" i="0" u="none" strike="noStrike" cap="none" normalizeH="0" baseline="0" dirty="0" smtClean="0">
                <a:ln>
                  <a:noFill/>
                </a:ln>
                <a:solidFill>
                  <a:srgbClr val="222222"/>
                </a:solidFill>
                <a:effectLst/>
                <a:latin typeface="Times New Roman" panose="02020603050405020304" pitchFamily="18" charset="0"/>
                <a:cs typeface="Times New Roman" panose="02020603050405020304" pitchFamily="18" charset="0"/>
              </a:rPr>
              <a:t> </a:t>
            </a:r>
            <a:r>
              <a:rPr kumimoji="0" lang="ru-RU" altLang="ru-RU" sz="2100" b="0" i="0" u="none" strike="noStrike" cap="none" normalizeH="0" baseline="0" dirty="0" err="1" smtClean="0">
                <a:ln>
                  <a:noFill/>
                </a:ln>
                <a:solidFill>
                  <a:srgbClr val="222222"/>
                </a:solidFill>
                <a:effectLst/>
                <a:latin typeface="Times New Roman" panose="02020603050405020304" pitchFamily="18" charset="0"/>
                <a:cs typeface="Times New Roman" panose="02020603050405020304" pitchFamily="18" charset="0"/>
              </a:rPr>
              <a:t>талқылайды</a:t>
            </a:r>
            <a:r>
              <a:rPr kumimoji="0" lang="ru-RU" altLang="ru-RU" sz="2100" b="0" i="0" u="none" strike="noStrike" cap="none" normalizeH="0" baseline="0" dirty="0" smtClean="0">
                <a:ln>
                  <a:noFill/>
                </a:ln>
                <a:solidFill>
                  <a:srgbClr val="222222"/>
                </a:solidFill>
                <a:effectLst/>
                <a:latin typeface="Times New Roman" panose="02020603050405020304" pitchFamily="18" charset="0"/>
                <a:cs typeface="Times New Roman" panose="02020603050405020304" pitchFamily="18" charset="0"/>
              </a:rPr>
              <a:t>.</a:t>
            </a:r>
            <a:r>
              <a:rPr kumimoji="0" lang="ru-RU" altLang="ru-RU" sz="8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endParaRPr kumimoji="0" lang="ru-RU" altLang="ru-RU" sz="18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271610535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lastohka1962.rusedu.net/gallery/3558/23-33.jpg"/>
          <p:cNvPicPr>
            <a:picLocks noChangeAspect="1" noChangeArrowheads="1"/>
          </p:cNvPicPr>
          <p:nvPr/>
        </p:nvPicPr>
        <p:blipFill>
          <a:blip r:embed="rId2" cstate="print"/>
          <a:srcRect/>
          <a:stretch>
            <a:fillRect/>
          </a:stretch>
        </p:blipFill>
        <p:spPr bwMode="auto">
          <a:xfrm>
            <a:off x="0" y="0"/>
            <a:ext cx="9210512" cy="6862912"/>
          </a:xfrm>
          <a:prstGeom prst="rect">
            <a:avLst/>
          </a:prstGeom>
          <a:noFill/>
        </p:spPr>
      </p:pic>
      <p:pic>
        <p:nvPicPr>
          <p:cNvPr id="1026"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28662" y="1000108"/>
            <a:ext cx="7358114" cy="3676316"/>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2" name="Прямоугольник 1"/>
          <p:cNvSpPr/>
          <p:nvPr/>
        </p:nvSpPr>
        <p:spPr>
          <a:xfrm>
            <a:off x="3081839" y="5526524"/>
            <a:ext cx="3263457" cy="369332"/>
          </a:xfrm>
          <a:prstGeom prst="rect">
            <a:avLst/>
          </a:prstGeom>
        </p:spPr>
        <p:txBody>
          <a:bodyPr wrap="none">
            <a:spAutoFit/>
          </a:bodyPr>
          <a:lstStyle/>
          <a:p>
            <a:r>
              <a:rPr lang="en-US" dirty="0">
                <a:hlinkClick r:id="rId4"/>
              </a:rPr>
              <a:t>https://</a:t>
            </a:r>
            <a:r>
              <a:rPr lang="en-US" dirty="0" smtClean="0">
                <a:hlinkClick r:id="rId4"/>
              </a:rPr>
              <a:t>youtu.be/dKdJyfOwM1A</a:t>
            </a:r>
            <a:r>
              <a:rPr lang="kk-KZ" dirty="0" smtClean="0"/>
              <a:t> </a:t>
            </a:r>
            <a:endParaRPr lang="ru-RU" dirty="0"/>
          </a:p>
        </p:txBody>
      </p:sp>
    </p:spTree>
    <p:extLst>
      <p:ext uri="{BB962C8B-B14F-4D97-AF65-F5344CB8AC3E}">
        <p14:creationId xmlns="" xmlns:p14="http://schemas.microsoft.com/office/powerpoint/2010/main" val="348139651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lastohka1962.rusedu.net/gallery/3558/23-33.jpg"/>
          <p:cNvPicPr>
            <a:picLocks noChangeAspect="1" noChangeArrowheads="1"/>
          </p:cNvPicPr>
          <p:nvPr/>
        </p:nvPicPr>
        <p:blipFill>
          <a:blip r:embed="rId2" cstate="print"/>
          <a:srcRect/>
          <a:stretch>
            <a:fillRect/>
          </a:stretch>
        </p:blipFill>
        <p:spPr bwMode="auto">
          <a:xfrm>
            <a:off x="0" y="-5095"/>
            <a:ext cx="9210512" cy="6862912"/>
          </a:xfrm>
          <a:prstGeom prst="rect">
            <a:avLst/>
          </a:prstGeom>
          <a:noFill/>
        </p:spPr>
      </p:pic>
      <p:sp>
        <p:nvSpPr>
          <p:cNvPr id="4" name="Прямоугольник 3"/>
          <p:cNvSpPr/>
          <p:nvPr/>
        </p:nvSpPr>
        <p:spPr>
          <a:xfrm>
            <a:off x="1331640" y="1723296"/>
            <a:ext cx="6408712" cy="400110"/>
          </a:xfrm>
          <a:prstGeom prst="rect">
            <a:avLst/>
          </a:prstGeom>
        </p:spPr>
        <p:txBody>
          <a:bodyPr wrap="square">
            <a:spAutoFit/>
          </a:bodyPr>
          <a:lstStyle/>
          <a:p>
            <a:pPr indent="449580">
              <a:spcAft>
                <a:spcPts val="0"/>
              </a:spcAft>
            </a:pPr>
            <a:endParaRPr lang="ru-RU" sz="2000" dirty="0">
              <a:effectLst/>
              <a:latin typeface="Times New Roman"/>
              <a:ea typeface="Times New Roman"/>
            </a:endParaRPr>
          </a:p>
        </p:txBody>
      </p:sp>
      <p:sp>
        <p:nvSpPr>
          <p:cNvPr id="5" name="Прямоугольник 4"/>
          <p:cNvSpPr/>
          <p:nvPr/>
        </p:nvSpPr>
        <p:spPr>
          <a:xfrm>
            <a:off x="1043608" y="1742732"/>
            <a:ext cx="7200800" cy="3808735"/>
          </a:xfrm>
          <a:prstGeom prst="rect">
            <a:avLst/>
          </a:prstGeom>
        </p:spPr>
        <p:txBody>
          <a:bodyPr wrap="square">
            <a:spAutoFit/>
          </a:bodyPr>
          <a:lstStyle/>
          <a:p>
            <a:pPr indent="449580">
              <a:lnSpc>
                <a:spcPct val="115000"/>
              </a:lnSpc>
              <a:spcAft>
                <a:spcPts val="0"/>
              </a:spcAft>
            </a:pPr>
            <a:r>
              <a:rPr lang="ru-RU" sz="2400" b="1" i="1" dirty="0">
                <a:solidFill>
                  <a:srgbClr val="000000"/>
                </a:solidFill>
                <a:latin typeface="PT Sans"/>
              </a:rPr>
              <a:t>Ата-ананың </a:t>
            </a:r>
            <a:r>
              <a:rPr lang="ru-RU" sz="2400" b="1" i="1" dirty="0" err="1">
                <a:solidFill>
                  <a:srgbClr val="000000"/>
                </a:solidFill>
                <a:latin typeface="PT Sans"/>
              </a:rPr>
              <a:t>жеке</a:t>
            </a:r>
            <a:r>
              <a:rPr lang="ru-RU" sz="2400" b="1" i="1" dirty="0">
                <a:solidFill>
                  <a:srgbClr val="000000"/>
                </a:solidFill>
                <a:latin typeface="PT Sans"/>
              </a:rPr>
              <a:t> </a:t>
            </a:r>
            <a:r>
              <a:rPr lang="ru-RU" sz="2400" b="1" i="1" dirty="0" err="1">
                <a:solidFill>
                  <a:srgbClr val="000000"/>
                </a:solidFill>
                <a:latin typeface="PT Sans"/>
              </a:rPr>
              <a:t>басының</a:t>
            </a:r>
            <a:r>
              <a:rPr lang="ru-RU" sz="2400" b="1" i="1" dirty="0">
                <a:solidFill>
                  <a:srgbClr val="000000"/>
                </a:solidFill>
                <a:latin typeface="PT Sans"/>
              </a:rPr>
              <a:t> </a:t>
            </a:r>
            <a:r>
              <a:rPr lang="ru-RU" sz="2400" b="1" i="1" dirty="0" err="1">
                <a:solidFill>
                  <a:srgbClr val="000000"/>
                </a:solidFill>
                <a:latin typeface="PT Sans"/>
              </a:rPr>
              <a:t>әсері</a:t>
            </a:r>
            <a:r>
              <a:rPr lang="ru-RU" sz="2400" b="1" i="1" dirty="0">
                <a:solidFill>
                  <a:srgbClr val="000000"/>
                </a:solidFill>
                <a:latin typeface="PT Sans"/>
              </a:rPr>
              <a:t> </a:t>
            </a:r>
            <a:r>
              <a:rPr lang="ru-RU" sz="2400" b="1" i="1" dirty="0" err="1">
                <a:solidFill>
                  <a:srgbClr val="000000"/>
                </a:solidFill>
                <a:latin typeface="PT Sans"/>
              </a:rPr>
              <a:t>балаға</a:t>
            </a:r>
            <a:r>
              <a:rPr lang="ru-RU" sz="2400" b="1" i="1" dirty="0">
                <a:solidFill>
                  <a:srgbClr val="000000"/>
                </a:solidFill>
                <a:latin typeface="PT Sans"/>
              </a:rPr>
              <a:t> </a:t>
            </a:r>
            <a:r>
              <a:rPr lang="ru-RU" sz="2400" b="1" i="1" dirty="0" err="1">
                <a:solidFill>
                  <a:srgbClr val="000000"/>
                </a:solidFill>
                <a:latin typeface="PT Sans"/>
              </a:rPr>
              <a:t>күн</a:t>
            </a:r>
            <a:r>
              <a:rPr lang="ru-RU" sz="2400" b="1" i="1" dirty="0">
                <a:solidFill>
                  <a:srgbClr val="000000"/>
                </a:solidFill>
                <a:latin typeface="PT Sans"/>
              </a:rPr>
              <a:t> </a:t>
            </a:r>
            <a:r>
              <a:rPr lang="ru-RU" sz="2400" b="1" i="1" dirty="0" err="1">
                <a:solidFill>
                  <a:srgbClr val="000000"/>
                </a:solidFill>
                <a:latin typeface="PT Sans"/>
              </a:rPr>
              <a:t>сәулесімен</a:t>
            </a:r>
            <a:r>
              <a:rPr lang="ru-RU" sz="2400" b="1" i="1" dirty="0">
                <a:solidFill>
                  <a:srgbClr val="000000"/>
                </a:solidFill>
                <a:latin typeface="PT Sans"/>
              </a:rPr>
              <a:t> </a:t>
            </a:r>
            <a:r>
              <a:rPr lang="ru-RU" sz="2400" b="1" i="1" dirty="0" err="1">
                <a:solidFill>
                  <a:srgbClr val="000000"/>
                </a:solidFill>
                <a:latin typeface="PT Sans"/>
              </a:rPr>
              <a:t>бірдей,мұны</a:t>
            </a:r>
            <a:r>
              <a:rPr lang="ru-RU" sz="2400" b="1" i="1" dirty="0">
                <a:solidFill>
                  <a:srgbClr val="000000"/>
                </a:solidFill>
                <a:latin typeface="PT Sans"/>
              </a:rPr>
              <a:t> </a:t>
            </a:r>
            <a:r>
              <a:rPr lang="ru-RU" sz="2400" b="1" i="1" dirty="0" err="1">
                <a:solidFill>
                  <a:srgbClr val="000000"/>
                </a:solidFill>
                <a:latin typeface="PT Sans"/>
              </a:rPr>
              <a:t>басқа</a:t>
            </a:r>
            <a:r>
              <a:rPr lang="ru-RU" sz="2400" b="1" i="1" dirty="0">
                <a:solidFill>
                  <a:srgbClr val="000000"/>
                </a:solidFill>
                <a:latin typeface="PT Sans"/>
              </a:rPr>
              <a:t> </a:t>
            </a:r>
            <a:r>
              <a:rPr lang="ru-RU" sz="2400" b="1" i="1" dirty="0" err="1">
                <a:solidFill>
                  <a:srgbClr val="000000"/>
                </a:solidFill>
                <a:latin typeface="PT Sans"/>
              </a:rPr>
              <a:t>ешбір</a:t>
            </a:r>
            <a:r>
              <a:rPr lang="ru-RU" sz="2400" b="1" i="1" dirty="0">
                <a:solidFill>
                  <a:srgbClr val="000000"/>
                </a:solidFill>
                <a:latin typeface="PT Sans"/>
              </a:rPr>
              <a:t> </a:t>
            </a:r>
            <a:r>
              <a:rPr lang="ru-RU" sz="2400" b="1" i="1" dirty="0" err="1">
                <a:solidFill>
                  <a:srgbClr val="000000"/>
                </a:solidFill>
                <a:latin typeface="PT Sans"/>
              </a:rPr>
              <a:t>нәрсемен</a:t>
            </a:r>
            <a:r>
              <a:rPr lang="ru-RU" sz="2400" b="1" i="1" dirty="0">
                <a:solidFill>
                  <a:srgbClr val="000000"/>
                </a:solidFill>
                <a:latin typeface="PT Sans"/>
              </a:rPr>
              <a:t> </a:t>
            </a:r>
            <a:r>
              <a:rPr lang="ru-RU" sz="2400" b="1" i="1" dirty="0" err="1">
                <a:solidFill>
                  <a:srgbClr val="000000"/>
                </a:solidFill>
                <a:latin typeface="PT Sans"/>
              </a:rPr>
              <a:t>ауыстыру</a:t>
            </a:r>
            <a:r>
              <a:rPr lang="ru-RU" sz="2400" b="1" i="1" dirty="0">
                <a:solidFill>
                  <a:srgbClr val="000000"/>
                </a:solidFill>
                <a:latin typeface="PT Sans"/>
              </a:rPr>
              <a:t> </a:t>
            </a:r>
            <a:r>
              <a:rPr lang="ru-RU" sz="2400" b="1" i="1" dirty="0" err="1">
                <a:solidFill>
                  <a:srgbClr val="000000"/>
                </a:solidFill>
                <a:latin typeface="PT Sans"/>
              </a:rPr>
              <a:t>мүмкін</a:t>
            </a:r>
            <a:r>
              <a:rPr lang="ru-RU" sz="2400" b="1" i="1" dirty="0">
                <a:solidFill>
                  <a:srgbClr val="000000"/>
                </a:solidFill>
                <a:latin typeface="PT Sans"/>
              </a:rPr>
              <a:t> </a:t>
            </a:r>
            <a:r>
              <a:rPr lang="ru-RU" sz="2400" b="1" i="1" dirty="0" err="1">
                <a:solidFill>
                  <a:srgbClr val="000000"/>
                </a:solidFill>
                <a:latin typeface="PT Sans"/>
              </a:rPr>
              <a:t>емес</a:t>
            </a:r>
            <a:r>
              <a:rPr lang="ru-RU" sz="2400" b="1" i="1" dirty="0">
                <a:solidFill>
                  <a:srgbClr val="000000"/>
                </a:solidFill>
                <a:latin typeface="PT Sans"/>
              </a:rPr>
              <a:t> .</a:t>
            </a:r>
            <a:r>
              <a:rPr lang="ru-RU" sz="2400" b="1" i="1" dirty="0" err="1">
                <a:solidFill>
                  <a:srgbClr val="000000"/>
                </a:solidFill>
                <a:latin typeface="PT Sans"/>
              </a:rPr>
              <a:t>Құрметті</a:t>
            </a:r>
            <a:r>
              <a:rPr lang="ru-RU" sz="2400" b="1" i="1" dirty="0">
                <a:solidFill>
                  <a:srgbClr val="000000"/>
                </a:solidFill>
                <a:latin typeface="PT Sans"/>
              </a:rPr>
              <a:t> </a:t>
            </a:r>
            <a:r>
              <a:rPr lang="ru-RU" sz="2400" b="1" i="1" dirty="0" err="1">
                <a:solidFill>
                  <a:srgbClr val="000000"/>
                </a:solidFill>
                <a:latin typeface="PT Sans"/>
              </a:rPr>
              <a:t>ата-аналар</a:t>
            </a:r>
            <a:r>
              <a:rPr lang="ru-RU" sz="2400" b="1" i="1" dirty="0">
                <a:solidFill>
                  <a:srgbClr val="000000"/>
                </a:solidFill>
                <a:latin typeface="PT Sans"/>
              </a:rPr>
              <a:t>, </a:t>
            </a:r>
            <a:r>
              <a:rPr lang="ru-RU" sz="2400" b="1" i="1" dirty="0" err="1">
                <a:solidFill>
                  <a:srgbClr val="000000"/>
                </a:solidFill>
                <a:latin typeface="PT Sans"/>
              </a:rPr>
              <a:t>сіздерден</a:t>
            </a:r>
            <a:r>
              <a:rPr lang="ru-RU" sz="2400" b="1" i="1" dirty="0">
                <a:solidFill>
                  <a:srgbClr val="000000"/>
                </a:solidFill>
                <a:latin typeface="PT Sans"/>
              </a:rPr>
              <a:t> </a:t>
            </a:r>
            <a:r>
              <a:rPr lang="ru-RU" sz="2400" b="1" i="1" dirty="0" err="1">
                <a:solidFill>
                  <a:srgbClr val="000000"/>
                </a:solidFill>
                <a:latin typeface="PT Sans"/>
              </a:rPr>
              <a:t>баладан</a:t>
            </a:r>
            <a:r>
              <a:rPr lang="ru-RU" sz="2400" b="1" i="1" dirty="0">
                <a:solidFill>
                  <a:srgbClr val="000000"/>
                </a:solidFill>
                <a:latin typeface="PT Sans"/>
              </a:rPr>
              <a:t> </a:t>
            </a:r>
            <a:r>
              <a:rPr lang="ru-RU" sz="2400" b="1" i="1" dirty="0" err="1">
                <a:solidFill>
                  <a:srgbClr val="000000"/>
                </a:solidFill>
                <a:latin typeface="PT Sans"/>
              </a:rPr>
              <a:t>жүрек</a:t>
            </a:r>
            <a:r>
              <a:rPr lang="ru-RU" sz="2400" b="1" i="1" dirty="0">
                <a:solidFill>
                  <a:srgbClr val="000000"/>
                </a:solidFill>
                <a:latin typeface="PT Sans"/>
              </a:rPr>
              <a:t> </a:t>
            </a:r>
            <a:r>
              <a:rPr lang="ru-RU" sz="2400" b="1" i="1" dirty="0" err="1">
                <a:solidFill>
                  <a:srgbClr val="000000"/>
                </a:solidFill>
                <a:latin typeface="PT Sans"/>
              </a:rPr>
              <a:t>жылуын</a:t>
            </a:r>
            <a:r>
              <a:rPr lang="ru-RU" sz="2400" b="1" i="1" dirty="0">
                <a:solidFill>
                  <a:srgbClr val="000000"/>
                </a:solidFill>
                <a:latin typeface="PT Sans"/>
              </a:rPr>
              <a:t> </a:t>
            </a:r>
            <a:r>
              <a:rPr lang="ru-RU" sz="2400" b="1" i="1" dirty="0" err="1">
                <a:solidFill>
                  <a:srgbClr val="000000"/>
                </a:solidFill>
                <a:latin typeface="PT Sans"/>
              </a:rPr>
              <a:t>аямай</a:t>
            </a:r>
            <a:r>
              <a:rPr lang="ru-RU" sz="2400" b="1" i="1" dirty="0">
                <a:solidFill>
                  <a:srgbClr val="000000"/>
                </a:solidFill>
                <a:latin typeface="PT Sans"/>
              </a:rPr>
              <a:t> </a:t>
            </a:r>
            <a:r>
              <a:rPr lang="ru-RU" sz="2400" b="1" i="1" dirty="0" err="1">
                <a:solidFill>
                  <a:srgbClr val="000000"/>
                </a:solidFill>
                <a:latin typeface="PT Sans"/>
              </a:rPr>
              <a:t>балаға</a:t>
            </a:r>
            <a:r>
              <a:rPr lang="ru-RU" sz="2400" b="1" i="1" dirty="0">
                <a:solidFill>
                  <a:srgbClr val="000000"/>
                </a:solidFill>
                <a:latin typeface="PT Sans"/>
              </a:rPr>
              <a:t> </a:t>
            </a:r>
            <a:r>
              <a:rPr lang="ru-RU" sz="2400" b="1" i="1" dirty="0" err="1">
                <a:solidFill>
                  <a:srgbClr val="000000"/>
                </a:solidFill>
                <a:latin typeface="PT Sans"/>
              </a:rPr>
              <a:t>бір</a:t>
            </a:r>
            <a:r>
              <a:rPr lang="ru-RU" sz="2400" b="1" i="1" dirty="0">
                <a:solidFill>
                  <a:srgbClr val="000000"/>
                </a:solidFill>
                <a:latin typeface="PT Sans"/>
              </a:rPr>
              <a:t> </a:t>
            </a:r>
            <a:r>
              <a:rPr lang="ru-RU" sz="2400" b="1" i="1" dirty="0" err="1">
                <a:solidFill>
                  <a:srgbClr val="000000"/>
                </a:solidFill>
                <a:latin typeface="PT Sans"/>
              </a:rPr>
              <a:t>сәт</a:t>
            </a:r>
            <a:r>
              <a:rPr lang="ru-RU" sz="2400" b="1" i="1" dirty="0">
                <a:solidFill>
                  <a:srgbClr val="000000"/>
                </a:solidFill>
                <a:latin typeface="PT Sans"/>
              </a:rPr>
              <a:t> </a:t>
            </a:r>
            <a:r>
              <a:rPr lang="ru-RU" sz="2400" b="1" i="1" dirty="0" err="1">
                <a:solidFill>
                  <a:srgbClr val="000000"/>
                </a:solidFill>
                <a:latin typeface="PT Sans"/>
              </a:rPr>
              <a:t>болса</a:t>
            </a:r>
            <a:r>
              <a:rPr lang="ru-RU" sz="2400" b="1" i="1" dirty="0">
                <a:solidFill>
                  <a:srgbClr val="000000"/>
                </a:solidFill>
                <a:latin typeface="PT Sans"/>
              </a:rPr>
              <a:t> </a:t>
            </a:r>
            <a:r>
              <a:rPr lang="ru-RU" sz="2400" b="1" i="1" dirty="0" err="1">
                <a:solidFill>
                  <a:srgbClr val="000000"/>
                </a:solidFill>
                <a:latin typeface="PT Sans"/>
              </a:rPr>
              <a:t>да,бала</a:t>
            </a:r>
            <a:r>
              <a:rPr lang="ru-RU" sz="2400" b="1" i="1" dirty="0">
                <a:solidFill>
                  <a:srgbClr val="000000"/>
                </a:solidFill>
                <a:latin typeface="PT Sans"/>
              </a:rPr>
              <a:t> </a:t>
            </a:r>
            <a:r>
              <a:rPr lang="ru-RU" sz="2400" b="1" i="1" dirty="0" err="1">
                <a:solidFill>
                  <a:srgbClr val="000000"/>
                </a:solidFill>
                <a:latin typeface="PT Sans"/>
              </a:rPr>
              <a:t>көзімен</a:t>
            </a:r>
            <a:r>
              <a:rPr lang="ru-RU" sz="2400" b="1" i="1" dirty="0">
                <a:solidFill>
                  <a:srgbClr val="000000"/>
                </a:solidFill>
                <a:latin typeface="PT Sans"/>
              </a:rPr>
              <a:t> </a:t>
            </a:r>
            <a:r>
              <a:rPr lang="ru-RU" sz="2400" b="1" i="1" dirty="0" err="1">
                <a:solidFill>
                  <a:srgbClr val="000000"/>
                </a:solidFill>
                <a:latin typeface="PT Sans"/>
              </a:rPr>
              <a:t>қараңыз</a:t>
            </a:r>
            <a:r>
              <a:rPr lang="ru-RU" sz="2400" b="1" i="1" dirty="0">
                <a:solidFill>
                  <a:srgbClr val="000000"/>
                </a:solidFill>
                <a:latin typeface="PT Sans"/>
              </a:rPr>
              <a:t> </a:t>
            </a:r>
            <a:r>
              <a:rPr lang="ru-RU" sz="2400" b="1" i="1" dirty="0" err="1">
                <a:solidFill>
                  <a:srgbClr val="000000"/>
                </a:solidFill>
                <a:latin typeface="PT Sans"/>
              </a:rPr>
              <a:t>дей</a:t>
            </a:r>
            <a:r>
              <a:rPr lang="ru-RU" sz="2400" b="1" i="1" dirty="0">
                <a:solidFill>
                  <a:srgbClr val="000000"/>
                </a:solidFill>
                <a:latin typeface="PT Sans"/>
              </a:rPr>
              <a:t> </a:t>
            </a:r>
            <a:r>
              <a:rPr lang="ru-RU" sz="2400" b="1" i="1" dirty="0" err="1">
                <a:solidFill>
                  <a:srgbClr val="000000"/>
                </a:solidFill>
                <a:latin typeface="PT Sans"/>
              </a:rPr>
              <a:t>отырып</a:t>
            </a:r>
            <a:r>
              <a:rPr lang="ru-RU" sz="2400" b="1" i="1" dirty="0">
                <a:solidFill>
                  <a:srgbClr val="000000"/>
                </a:solidFill>
                <a:latin typeface="PT Sans"/>
              </a:rPr>
              <a:t> </a:t>
            </a:r>
            <a:r>
              <a:rPr lang="ru-RU" sz="2400" b="1" i="1" dirty="0" err="1">
                <a:solidFill>
                  <a:srgbClr val="000000"/>
                </a:solidFill>
                <a:latin typeface="PT Sans"/>
              </a:rPr>
              <a:t>бүгінгі</a:t>
            </a:r>
            <a:r>
              <a:rPr lang="ru-RU" sz="2400" b="1" i="1" dirty="0">
                <a:solidFill>
                  <a:srgbClr val="000000"/>
                </a:solidFill>
                <a:latin typeface="PT Sans"/>
              </a:rPr>
              <a:t> </a:t>
            </a:r>
            <a:r>
              <a:rPr lang="ru-RU" sz="2400" b="1" i="1" dirty="0" err="1">
                <a:solidFill>
                  <a:srgbClr val="000000"/>
                </a:solidFill>
                <a:latin typeface="PT Sans"/>
              </a:rPr>
              <a:t>тренингке</a:t>
            </a:r>
            <a:r>
              <a:rPr lang="ru-RU" sz="2400" b="1" i="1" dirty="0">
                <a:solidFill>
                  <a:srgbClr val="000000"/>
                </a:solidFill>
                <a:latin typeface="PT Sans"/>
              </a:rPr>
              <a:t> </a:t>
            </a:r>
            <a:r>
              <a:rPr lang="ru-RU" sz="2400" b="1" i="1" dirty="0" err="1">
                <a:solidFill>
                  <a:srgbClr val="000000"/>
                </a:solidFill>
                <a:latin typeface="PT Sans"/>
              </a:rPr>
              <a:t>қатысқандарыңызға</a:t>
            </a:r>
            <a:r>
              <a:rPr lang="ru-RU" sz="2400" b="1" i="1" dirty="0">
                <a:solidFill>
                  <a:srgbClr val="000000"/>
                </a:solidFill>
                <a:latin typeface="PT Sans"/>
              </a:rPr>
              <a:t> </a:t>
            </a:r>
            <a:r>
              <a:rPr lang="ru-RU" sz="2400" b="1" i="1" dirty="0" err="1">
                <a:solidFill>
                  <a:srgbClr val="000000"/>
                </a:solidFill>
                <a:latin typeface="PT Sans"/>
              </a:rPr>
              <a:t>көп-көп</a:t>
            </a:r>
            <a:r>
              <a:rPr lang="ru-RU" sz="2400" b="1" i="1" dirty="0">
                <a:solidFill>
                  <a:srgbClr val="000000"/>
                </a:solidFill>
                <a:latin typeface="PT Sans"/>
              </a:rPr>
              <a:t> рахмет </a:t>
            </a:r>
            <a:r>
              <a:rPr lang="ru-RU" sz="2400" b="1" i="1" dirty="0" err="1">
                <a:solidFill>
                  <a:srgbClr val="000000"/>
                </a:solidFill>
                <a:latin typeface="PT Sans"/>
              </a:rPr>
              <a:t>айтамыз</a:t>
            </a:r>
            <a:r>
              <a:rPr lang="ru-RU" sz="2400" b="1" i="1" dirty="0">
                <a:solidFill>
                  <a:srgbClr val="000000"/>
                </a:solidFill>
                <a:latin typeface="PT Sans"/>
              </a:rPr>
              <a:t>!</a:t>
            </a:r>
            <a:r>
              <a:rPr lang="kk-KZ" sz="2400" i="1" dirty="0" smtClean="0">
                <a:solidFill>
                  <a:srgbClr val="000000"/>
                </a:solidFill>
                <a:latin typeface="Times New Roman"/>
                <a:ea typeface="Calibri"/>
                <a:cs typeface="Times New Roman"/>
              </a:rPr>
              <a:t>.</a:t>
            </a:r>
            <a:r>
              <a:rPr lang="kk-KZ" sz="2400" i="1" dirty="0">
                <a:solidFill>
                  <a:srgbClr val="000000"/>
                </a:solidFill>
                <a:latin typeface="Times New Roman"/>
                <a:ea typeface="Calibri"/>
                <a:cs typeface="Times New Roman"/>
              </a:rPr>
              <a:t/>
            </a:r>
            <a:br>
              <a:rPr lang="kk-KZ" sz="2400" i="1" dirty="0">
                <a:solidFill>
                  <a:srgbClr val="000000"/>
                </a:solidFill>
                <a:latin typeface="Times New Roman"/>
                <a:ea typeface="Calibri"/>
                <a:cs typeface="Times New Roman"/>
              </a:rPr>
            </a:br>
            <a:r>
              <a:rPr lang="ru-RU" sz="2000" i="1" dirty="0">
                <a:ea typeface="Calibri"/>
                <a:cs typeface="Times New Roman"/>
              </a:rPr>
              <a:t> </a:t>
            </a:r>
          </a:p>
        </p:txBody>
      </p:sp>
      <p:sp>
        <p:nvSpPr>
          <p:cNvPr id="2" name="Прямоугольник 1"/>
          <p:cNvSpPr/>
          <p:nvPr/>
        </p:nvSpPr>
        <p:spPr>
          <a:xfrm>
            <a:off x="2392149" y="431287"/>
            <a:ext cx="4426213" cy="923330"/>
          </a:xfrm>
          <a:prstGeom prst="rect">
            <a:avLst/>
          </a:prstGeom>
          <a:noFill/>
        </p:spPr>
        <p:txBody>
          <a:bodyPr wrap="none" lIns="91440" tIns="45720" rIns="91440" bIns="45720">
            <a:spAutoFit/>
          </a:bodyPr>
          <a:lstStyle/>
          <a:p>
            <a:pPr algn="ctr"/>
            <a:r>
              <a:rPr lang="ru-RU" sz="5400" b="1" cap="none" spc="0" dirty="0" smtClean="0">
                <a:ln w="12700">
                  <a:solidFill>
                    <a:schemeClr val="accent3">
                      <a:lumMod val="50000"/>
                    </a:schemeClr>
                  </a:solidFill>
                  <a:prstDash val="solid"/>
                </a:ln>
                <a:solidFill>
                  <a:srgbClr val="00B0F0"/>
                </a:solidFill>
                <a:effectLst>
                  <a:innerShdw blurRad="177800">
                    <a:schemeClr val="accent3">
                      <a:lumMod val="50000"/>
                    </a:schemeClr>
                  </a:innerShdw>
                </a:effectLst>
              </a:rPr>
              <a:t>Қорытынды</a:t>
            </a:r>
            <a:endParaRPr lang="ru-RU" sz="5400" b="1" cap="none" spc="0" dirty="0">
              <a:ln w="12700">
                <a:solidFill>
                  <a:schemeClr val="accent3">
                    <a:lumMod val="50000"/>
                  </a:schemeClr>
                </a:solidFill>
                <a:prstDash val="solid"/>
              </a:ln>
              <a:solidFill>
                <a:srgbClr val="00B0F0"/>
              </a:solidFill>
              <a:effectLst>
                <a:innerShdw blurRad="177800">
                  <a:schemeClr val="accent3">
                    <a:lumMod val="50000"/>
                  </a:schemeClr>
                </a:innerShdw>
              </a:effectLst>
            </a:endParaRPr>
          </a:p>
        </p:txBody>
      </p:sp>
    </p:spTree>
    <p:extLst>
      <p:ext uri="{BB962C8B-B14F-4D97-AF65-F5344CB8AC3E}">
        <p14:creationId xmlns="" xmlns:p14="http://schemas.microsoft.com/office/powerpoint/2010/main" val="122717054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2" descr="https://www.b17.ru/foto/uploaded/upl_auto_1497271362_60310_6.jpg"/>
          <p:cNvSpPr>
            <a:spLocks noChangeAspect="1" noChangeArrowheads="1"/>
          </p:cNvSpPr>
          <p:nvPr/>
        </p:nvSpPr>
        <p:spPr bwMode="auto">
          <a:xfrm>
            <a:off x="134938" y="46038"/>
            <a:ext cx="3294112" cy="3294112"/>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4" name="AutoShape 3" descr="https://www.b17.ru/foto/uploaded/upl_auto_1497271362_60310_7.jpg"/>
          <p:cNvSpPr>
            <a:spLocks noChangeAspect="1" noChangeArrowheads="1"/>
          </p:cNvSpPr>
          <p:nvPr/>
        </p:nvSpPr>
        <p:spPr bwMode="auto">
          <a:xfrm>
            <a:off x="134938" y="228600"/>
            <a:ext cx="3294112" cy="3294112"/>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5" name="AutoShape 4" descr="https://www.b17.ru/foto/uploaded/upl_auto_1497344760_1_1.jpg"/>
          <p:cNvSpPr>
            <a:spLocks noChangeAspect="1" noChangeArrowheads="1"/>
          </p:cNvSpPr>
          <p:nvPr/>
        </p:nvSpPr>
        <p:spPr bwMode="auto">
          <a:xfrm>
            <a:off x="134938" y="411163"/>
            <a:ext cx="3294112" cy="3294112"/>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6" name="AutoShape 5" descr="https://www.b17.ru/foto/uploaded/upl_auto_1497344760_1_2.jpg"/>
          <p:cNvSpPr>
            <a:spLocks noChangeAspect="1" noChangeArrowheads="1"/>
          </p:cNvSpPr>
          <p:nvPr/>
        </p:nvSpPr>
        <p:spPr bwMode="auto">
          <a:xfrm>
            <a:off x="134938" y="593725"/>
            <a:ext cx="3294112" cy="3294112"/>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7" name="Picture 2" descr="C:\Users\001\Desktop\кері байланыс түрлері\imgpreview (1).jpg"/>
          <p:cNvPicPr>
            <a:picLocks noChangeAspect="1" noChangeArrowheads="1"/>
          </p:cNvPicPr>
          <p:nvPr/>
        </p:nvPicPr>
        <p:blipFill rotWithShape="1">
          <a:blip r:embed="rId2" cstate="print"/>
          <a:srcRect t="20043" r="1000" b="31283"/>
          <a:stretch/>
        </p:blipFill>
        <p:spPr bwMode="auto">
          <a:xfrm>
            <a:off x="827584" y="1875656"/>
            <a:ext cx="7128792" cy="2448272"/>
          </a:xfrm>
          <a:prstGeom prst="rect">
            <a:avLst/>
          </a:prstGeom>
          <a:noFill/>
        </p:spPr>
      </p:pic>
      <p:sp>
        <p:nvSpPr>
          <p:cNvPr id="8" name="Прямоугольник 7"/>
          <p:cNvSpPr/>
          <p:nvPr/>
        </p:nvSpPr>
        <p:spPr>
          <a:xfrm>
            <a:off x="324190" y="304322"/>
            <a:ext cx="8135580" cy="923330"/>
          </a:xfrm>
          <a:prstGeom prst="rect">
            <a:avLst/>
          </a:prstGeom>
          <a:noFill/>
        </p:spPr>
        <p:txBody>
          <a:bodyPr wrap="square" lIns="91440" tIns="45720" rIns="91440" bIns="45720">
            <a:spAutoFit/>
          </a:bodyPr>
          <a:lstStyle/>
          <a:p>
            <a:pPr algn="ctr"/>
            <a:r>
              <a:rPr lang="ru-RU" sz="5400" b="1" cap="none" spc="0" dirty="0" smtClean="0">
                <a:ln w="6600">
                  <a:solidFill>
                    <a:schemeClr val="accent2"/>
                  </a:solidFill>
                  <a:prstDash val="solid"/>
                </a:ln>
                <a:solidFill>
                  <a:srgbClr val="FF0000"/>
                </a:solidFill>
                <a:effectLst>
                  <a:outerShdw dist="38100" dir="2700000" algn="tl" rotWithShape="0">
                    <a:schemeClr val="accent2"/>
                  </a:outerShdw>
                </a:effectLst>
              </a:rPr>
              <a:t>Кері</a:t>
            </a:r>
            <a:r>
              <a:rPr lang="ru-RU" sz="5400" b="1" cap="none" spc="0" dirty="0" smtClean="0">
                <a:ln w="6600">
                  <a:solidFill>
                    <a:schemeClr val="accent2"/>
                  </a:solidFill>
                  <a:prstDash val="solid"/>
                </a:ln>
                <a:solidFill>
                  <a:srgbClr val="FFFFFF"/>
                </a:solidFill>
                <a:effectLst>
                  <a:outerShdw dist="38100" dir="2700000" algn="tl" rotWithShape="0">
                    <a:schemeClr val="accent2"/>
                  </a:outerShdw>
                </a:effectLst>
              </a:rPr>
              <a:t> </a:t>
            </a:r>
            <a:r>
              <a:rPr lang="ru-RU" sz="5400" b="1" cap="none" spc="0" dirty="0" smtClean="0">
                <a:ln w="6600">
                  <a:solidFill>
                    <a:schemeClr val="accent2"/>
                  </a:solidFill>
                  <a:prstDash val="solid"/>
                </a:ln>
                <a:solidFill>
                  <a:srgbClr val="FF0000"/>
                </a:solidFill>
                <a:effectLst>
                  <a:outerShdw dist="38100" dir="2700000" algn="tl" rotWithShape="0">
                    <a:schemeClr val="accent2"/>
                  </a:outerShdw>
                </a:effectLst>
              </a:rPr>
              <a:t>байланыс</a:t>
            </a:r>
            <a:endParaRPr lang="ru-RU" sz="5400" b="1" cap="none" spc="0" dirty="0">
              <a:ln w="6600">
                <a:solidFill>
                  <a:schemeClr val="accent2"/>
                </a:solidFill>
                <a:prstDash val="solid"/>
              </a:ln>
              <a:solidFill>
                <a:srgbClr val="FF0000"/>
              </a:solidFill>
              <a:effectLst>
                <a:outerShdw dist="38100" dir="2700000" algn="tl" rotWithShape="0">
                  <a:schemeClr val="accent2"/>
                </a:outerShdw>
              </a:effectLst>
            </a:endParaRPr>
          </a:p>
        </p:txBody>
      </p:sp>
      <p:sp>
        <p:nvSpPr>
          <p:cNvPr id="9" name="TextBox 8"/>
          <p:cNvSpPr txBox="1"/>
          <p:nvPr/>
        </p:nvSpPr>
        <p:spPr>
          <a:xfrm>
            <a:off x="854755" y="4648766"/>
            <a:ext cx="2232248" cy="646331"/>
          </a:xfrm>
          <a:prstGeom prst="rect">
            <a:avLst/>
          </a:prstGeom>
          <a:noFill/>
        </p:spPr>
        <p:txBody>
          <a:bodyPr wrap="square" rtlCol="0">
            <a:spAutoFit/>
          </a:bodyPr>
          <a:lstStyle/>
          <a:p>
            <a:r>
              <a:rPr lang="kk-KZ" dirty="0" smtClean="0"/>
              <a:t>Тақырып бойынша қажет ақпарат</a:t>
            </a:r>
            <a:endParaRPr lang="ru-RU" dirty="0"/>
          </a:p>
        </p:txBody>
      </p:sp>
      <p:sp>
        <p:nvSpPr>
          <p:cNvPr id="10" name="TextBox 9"/>
          <p:cNvSpPr txBox="1"/>
          <p:nvPr/>
        </p:nvSpPr>
        <p:spPr>
          <a:xfrm>
            <a:off x="3429050" y="4648766"/>
            <a:ext cx="2376264" cy="646331"/>
          </a:xfrm>
          <a:prstGeom prst="rect">
            <a:avLst/>
          </a:prstGeom>
          <a:noFill/>
        </p:spPr>
        <p:txBody>
          <a:bodyPr wrap="square" rtlCol="0">
            <a:spAutoFit/>
          </a:bodyPr>
          <a:lstStyle/>
          <a:p>
            <a:r>
              <a:rPr lang="kk-KZ" dirty="0" smtClean="0"/>
              <a:t>Керек емес болған артық дүние</a:t>
            </a:r>
            <a:endParaRPr lang="ru-RU" dirty="0"/>
          </a:p>
        </p:txBody>
      </p:sp>
      <p:sp>
        <p:nvSpPr>
          <p:cNvPr id="11" name="TextBox 10"/>
          <p:cNvSpPr txBox="1"/>
          <p:nvPr/>
        </p:nvSpPr>
        <p:spPr>
          <a:xfrm>
            <a:off x="5939490" y="4648766"/>
            <a:ext cx="2160902" cy="1200329"/>
          </a:xfrm>
          <a:prstGeom prst="rect">
            <a:avLst/>
          </a:prstGeom>
          <a:noFill/>
        </p:spPr>
        <p:txBody>
          <a:bodyPr wrap="square" rtlCol="0">
            <a:spAutoFit/>
          </a:bodyPr>
          <a:lstStyle/>
          <a:p>
            <a:r>
              <a:rPr lang="kk-KZ" dirty="0" smtClean="0"/>
              <a:t>Бүгінгі ақпаратты әлі де толықтыруым керек</a:t>
            </a:r>
            <a:endParaRPr lang="ru-RU" dirty="0"/>
          </a:p>
        </p:txBody>
      </p:sp>
    </p:spTree>
    <p:extLst>
      <p:ext uri="{BB962C8B-B14F-4D97-AF65-F5344CB8AC3E}">
        <p14:creationId xmlns="" xmlns:p14="http://schemas.microsoft.com/office/powerpoint/2010/main" val="76472414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7" name="Picture 2"/>
          <p:cNvPicPr>
            <a:picLocks noGrp="1" noChangeAspect="1" noChangeArrowheads="1"/>
          </p:cNvPicPr>
          <p:nvPr>
            <p:ph idx="1"/>
          </p:nvPr>
        </p:nvPicPr>
        <p:blipFill>
          <a:blip r:embed="rId2" cstate="print">
            <a:extLst>
              <a:ext uri="{28A0092B-C50C-407E-A947-70E740481C1C}">
                <a14:useLocalDpi xmlns="" xmlns:a14="http://schemas.microsoft.com/office/drawing/2010/main" val="0"/>
              </a:ext>
            </a:extLst>
          </a:blip>
          <a:srcRect/>
          <a:stretch>
            <a:fillRect/>
          </a:stretch>
        </p:blipFill>
        <p:spPr>
          <a:xfrm>
            <a:off x="2170113" y="2128838"/>
            <a:ext cx="4803775" cy="3468687"/>
          </a:xfrm>
          <a:noFill/>
        </p:spPr>
      </p:pic>
      <p:sp>
        <p:nvSpPr>
          <p:cNvPr id="2" name="Прямоугольник 1"/>
          <p:cNvSpPr/>
          <p:nvPr/>
        </p:nvSpPr>
        <p:spPr>
          <a:xfrm>
            <a:off x="229123" y="548680"/>
            <a:ext cx="8914877" cy="923330"/>
          </a:xfrm>
          <a:prstGeom prst="rect">
            <a:avLst/>
          </a:prstGeom>
          <a:noFill/>
        </p:spPr>
        <p:txBody>
          <a:bodyPr wrap="none" lIns="91440" tIns="45720" rIns="91440" bIns="45720">
            <a:spAutoFit/>
          </a:bodyPr>
          <a:lstStyle/>
          <a:p>
            <a:pPr algn="ctr"/>
            <a:r>
              <a:rPr lang="ru-RU" sz="5400" b="1" cap="none" spc="0" dirty="0" smtClean="0">
                <a:ln w="22225">
                  <a:solidFill>
                    <a:schemeClr val="accent2"/>
                  </a:solidFill>
                  <a:prstDash val="solid"/>
                </a:ln>
                <a:solidFill>
                  <a:schemeClr val="accent2">
                    <a:lumMod val="40000"/>
                    <a:lumOff val="60000"/>
                  </a:schemeClr>
                </a:solidFill>
                <a:effectLst/>
              </a:rPr>
              <a:t>Назарларыңызға рахмет!</a:t>
            </a:r>
            <a:endParaRPr lang="ru-RU" sz="5400" b="1" cap="none" spc="0" dirty="0">
              <a:ln w="22225">
                <a:solidFill>
                  <a:schemeClr val="accent2"/>
                </a:solidFill>
                <a:prstDash val="solid"/>
              </a:ln>
              <a:solidFill>
                <a:schemeClr val="accent2">
                  <a:lumMod val="40000"/>
                  <a:lumOff val="60000"/>
                </a:schemeClr>
              </a:solidFill>
              <a:effectLst/>
            </a:endParaRPr>
          </a:p>
        </p:txBody>
      </p:sp>
    </p:spTree>
    <p:extLst>
      <p:ext uri="{BB962C8B-B14F-4D97-AF65-F5344CB8AC3E}">
        <p14:creationId xmlns="" xmlns:p14="http://schemas.microsoft.com/office/powerpoint/2010/main" val="17453435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tvoyrebenok.ru/images/presentation/ecology/b/02.jpg"/>
          <p:cNvPicPr>
            <a:picLocks noChangeAspect="1" noChangeArrowheads="1"/>
          </p:cNvPicPr>
          <p:nvPr/>
        </p:nvPicPr>
        <p:blipFill>
          <a:blip r:embed="rId2" cstate="print"/>
          <a:srcRect/>
          <a:stretch>
            <a:fillRect/>
          </a:stretch>
        </p:blipFill>
        <p:spPr bwMode="auto">
          <a:xfrm>
            <a:off x="-108520" y="-26895"/>
            <a:ext cx="9144000" cy="6884895"/>
          </a:xfrm>
          <a:prstGeom prst="rect">
            <a:avLst/>
          </a:prstGeom>
          <a:noFill/>
        </p:spPr>
      </p:pic>
      <p:sp>
        <p:nvSpPr>
          <p:cNvPr id="3" name="Прямоугольник 2"/>
          <p:cNvSpPr/>
          <p:nvPr/>
        </p:nvSpPr>
        <p:spPr>
          <a:xfrm>
            <a:off x="395536" y="1052736"/>
            <a:ext cx="7632848" cy="3231654"/>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cs typeface="Times New Roman" pitchFamily="18" charset="0"/>
              </a:rPr>
              <a:t>З</a:t>
            </a:r>
            <a:r>
              <a:rPr lang="ru-RU"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cs typeface="Times New Roman" pitchFamily="18" charset="0"/>
              </a:rPr>
              <a:t>орлық</a:t>
            </a:r>
            <a:r>
              <a:rPr lang="ru-RU"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cs typeface="Times New Roman" pitchFamily="18" charset="0"/>
              </a:rPr>
              <a:t>-зомбылықтың алдын алу </a:t>
            </a:r>
          </a:p>
          <a:p>
            <a:pPr algn="ctr"/>
            <a:r>
              <a:rPr lang="kk-KZ" sz="4400" b="1" i="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cs typeface="Times New Roman" pitchFamily="18" charset="0"/>
              </a:rPr>
              <a:t>(Ата-аналарға арналған тренинг)</a:t>
            </a:r>
            <a:endParaRPr lang="ru-RU" sz="4400" b="1" i="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2" name="TextBox 1"/>
          <p:cNvSpPr txBox="1"/>
          <p:nvPr/>
        </p:nvSpPr>
        <p:spPr>
          <a:xfrm>
            <a:off x="6804248" y="4653136"/>
            <a:ext cx="2016224" cy="646331"/>
          </a:xfrm>
          <a:prstGeom prst="rect">
            <a:avLst/>
          </a:prstGeom>
          <a:noFill/>
        </p:spPr>
        <p:txBody>
          <a:bodyPr wrap="square" rtlCol="0">
            <a:spAutoFit/>
          </a:bodyPr>
          <a:lstStyle/>
          <a:p>
            <a:r>
              <a:rPr lang="kk-KZ" b="1" dirty="0" smtClean="0">
                <a:latin typeface="Times New Roman" panose="02020603050405020304" pitchFamily="18" charset="0"/>
                <a:cs typeface="Times New Roman" panose="02020603050405020304" pitchFamily="18" charset="0"/>
              </a:rPr>
              <a:t>Дайындаған:</a:t>
            </a:r>
          </a:p>
          <a:p>
            <a:r>
              <a:rPr lang="ru-RU" b="1" dirty="0" err="1" smtClean="0">
                <a:latin typeface="Times New Roman" pitchFamily="18" charset="0"/>
                <a:cs typeface="Times New Roman" pitchFamily="18" charset="0"/>
              </a:rPr>
              <a:t>Даулетбай</a:t>
            </a:r>
            <a:r>
              <a:rPr lang="ru-RU" b="1" dirty="0" smtClean="0">
                <a:latin typeface="Times New Roman" pitchFamily="18" charset="0"/>
                <a:cs typeface="Times New Roman" pitchFamily="18" charset="0"/>
              </a:rPr>
              <a:t> Б</a:t>
            </a:r>
            <a:r>
              <a:rPr lang="kk-KZ" b="1" dirty="0" smtClean="0">
                <a:latin typeface="Times New Roman" pitchFamily="18" charset="0"/>
                <a:cs typeface="Times New Roman" pitchFamily="18" charset="0"/>
              </a:rPr>
              <a:t>.А.</a:t>
            </a:r>
            <a:endParaRPr lang="ru-RU" b="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827584" y="1124744"/>
            <a:ext cx="7776864" cy="3565731"/>
          </a:xfrm>
          <a:prstGeom prst="rect">
            <a:avLst/>
          </a:prstGeom>
          <a:solidFill>
            <a:srgbClr val="F8F9FA"/>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17457" rIns="0" bIns="-17457"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ru-RU" altLang="ru-RU" sz="3600" b="1" i="1"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rPr>
              <a:t>Мақсаты: </a:t>
            </a:r>
          </a:p>
          <a:p>
            <a:pPr lvl="0" algn="ctr" eaLnBrk="0" fontAlgn="base" hangingPunct="0">
              <a:spcBef>
                <a:spcPct val="0"/>
              </a:spcBef>
              <a:spcAft>
                <a:spcPct val="0"/>
              </a:spcAft>
            </a:pPr>
            <a:r>
              <a:rPr kumimoji="0" lang="ru-RU" altLang="ru-RU" sz="3600" b="0" i="0" u="none" strike="noStrike" cap="none" normalizeH="0" baseline="0" dirty="0" smtClean="0">
                <a:ln>
                  <a:noFill/>
                </a:ln>
                <a:solidFill>
                  <a:srgbClr val="222222"/>
                </a:solidFill>
                <a:effectLst/>
                <a:latin typeface="Times New Roman" panose="02020603050405020304" pitchFamily="18" charset="0"/>
                <a:cs typeface="Times New Roman" panose="02020603050405020304" pitchFamily="18" charset="0"/>
              </a:rPr>
              <a:t>тұрмыстық зорлық-зомбылықтың алдын алу, балалар арасындағы зорлық-зомбылықтың алдын алу, ата-ананың баланы </a:t>
            </a:r>
            <a:r>
              <a:rPr lang="ru-RU" altLang="ru-RU" sz="3600" dirty="0" smtClean="0">
                <a:solidFill>
                  <a:srgbClr val="222222"/>
                </a:solidFill>
                <a:latin typeface="Times New Roman" panose="02020603050405020304" pitchFamily="18" charset="0"/>
                <a:cs typeface="Times New Roman" panose="02020603050405020304" pitchFamily="18" charset="0"/>
              </a:rPr>
              <a:t>тәрбиелеудегі жауапкершілігін түсіну</a:t>
            </a:r>
            <a:endParaRPr kumimoji="0" lang="ru-RU" altLang="ru-RU" sz="11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altLang="ru-RU" sz="18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 xmlns:p14="http://schemas.microsoft.com/office/powerpoint/2010/main" val="329710026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23528" y="476672"/>
            <a:ext cx="8463314" cy="5386090"/>
          </a:xfrm>
          <a:prstGeom prst="rect">
            <a:avLst/>
          </a:prstGeom>
          <a:noFill/>
        </p:spPr>
        <p:txBody>
          <a:bodyPr wrap="square" rtlCol="0">
            <a:spAutoFit/>
          </a:bodyPr>
          <a:lstStyle/>
          <a:p>
            <a:endParaRPr lang="kk-KZ" sz="2800" i="1" dirty="0" smtClean="0">
              <a:solidFill>
                <a:srgbClr val="FF0000"/>
              </a:solidFill>
              <a:latin typeface="Times New Roman" pitchFamily="18" charset="0"/>
              <a:cs typeface="Times New Roman" pitchFamily="18" charset="0"/>
            </a:endParaRPr>
          </a:p>
          <a:p>
            <a:r>
              <a:rPr lang="kk-KZ" sz="2800" b="1" i="1" dirty="0" smtClean="0">
                <a:solidFill>
                  <a:srgbClr val="FF0000"/>
                </a:solidFill>
                <a:latin typeface="Times New Roman" pitchFamily="18" charset="0"/>
                <a:cs typeface="Times New Roman" pitchFamily="18" charset="0"/>
              </a:rPr>
              <a:t>Тренинг барысы:</a:t>
            </a:r>
          </a:p>
          <a:p>
            <a:pPr marL="457200" indent="-457200">
              <a:buFont typeface="+mj-lt"/>
              <a:buAutoNum type="arabicPeriod"/>
            </a:pPr>
            <a:r>
              <a:rPr lang="kk-KZ" sz="2400" b="1" dirty="0" smtClean="0">
                <a:latin typeface="Times New Roman" pitchFamily="18" charset="0"/>
                <a:cs typeface="Times New Roman" pitchFamily="18" charset="0"/>
              </a:rPr>
              <a:t>Сәлемдесу</a:t>
            </a:r>
          </a:p>
          <a:p>
            <a:pPr marL="457200" indent="-457200">
              <a:buFont typeface="+mj-lt"/>
              <a:buAutoNum type="arabicPeriod"/>
            </a:pPr>
            <a:r>
              <a:rPr lang="kk-KZ" sz="2400" b="1" dirty="0" smtClean="0">
                <a:latin typeface="Times New Roman" pitchFamily="18" charset="0"/>
                <a:cs typeface="Times New Roman" pitchFamily="18" charset="0"/>
              </a:rPr>
              <a:t>Миға шабуыл</a:t>
            </a:r>
          </a:p>
          <a:p>
            <a:pPr marL="457200" indent="-457200">
              <a:buFont typeface="+mj-lt"/>
              <a:buAutoNum type="arabicPeriod"/>
            </a:pPr>
            <a:r>
              <a:rPr lang="kk-KZ" sz="2400" b="1" dirty="0" smtClean="0">
                <a:latin typeface="Times New Roman"/>
                <a:ea typeface="Calibri"/>
                <a:cs typeface="Times New Roman"/>
              </a:rPr>
              <a:t>Жағымды қатынасты реттеуге арналған жаттығулар</a:t>
            </a:r>
            <a:endParaRPr lang="kk-KZ" sz="2400" b="1" dirty="0" smtClean="0">
              <a:latin typeface="Times New Roman" pitchFamily="18" charset="0"/>
              <a:cs typeface="Times New Roman" pitchFamily="18" charset="0"/>
            </a:endParaRPr>
          </a:p>
          <a:p>
            <a:pPr marL="457200" indent="-457200">
              <a:buFont typeface="+mj-lt"/>
              <a:buAutoNum type="arabicPeriod"/>
            </a:pPr>
            <a:r>
              <a:rPr lang="kk-KZ" sz="2400" b="1" dirty="0" smtClean="0">
                <a:latin typeface="Times New Roman"/>
                <a:ea typeface="Calibri"/>
                <a:cs typeface="Times New Roman"/>
              </a:rPr>
              <a:t>«Таныстыру</a:t>
            </a:r>
            <a:r>
              <a:rPr lang="kk-KZ" sz="2400" b="1" dirty="0">
                <a:latin typeface="Times New Roman"/>
                <a:ea typeface="Calibri"/>
                <a:cs typeface="Times New Roman"/>
              </a:rPr>
              <a:t>» </a:t>
            </a:r>
            <a:r>
              <a:rPr lang="kk-KZ" sz="2400" dirty="0" smtClean="0">
                <a:latin typeface="Times New Roman"/>
                <a:ea typeface="Calibri"/>
                <a:cs typeface="Times New Roman"/>
              </a:rPr>
              <a:t>жаттығуы</a:t>
            </a:r>
          </a:p>
          <a:p>
            <a:pPr marL="457200" indent="-457200">
              <a:buFont typeface="+mj-lt"/>
              <a:buAutoNum type="arabicPeriod"/>
            </a:pPr>
            <a:r>
              <a:rPr lang="kk-KZ" sz="2400" b="1" dirty="0" smtClean="0">
                <a:latin typeface="Times New Roman"/>
                <a:ea typeface="Calibri"/>
                <a:cs typeface="Times New Roman"/>
              </a:rPr>
              <a:t>Зорлық-зомбылық жайлы ақпараттық хабарлама</a:t>
            </a:r>
            <a:endParaRPr lang="ru-RU" sz="2400" b="1" dirty="0" smtClean="0">
              <a:ea typeface="Calibri"/>
              <a:cs typeface="Times New Roman"/>
            </a:endParaRPr>
          </a:p>
          <a:p>
            <a:pPr marL="457200" indent="-457200">
              <a:buFont typeface="+mj-lt"/>
              <a:buAutoNum type="arabicPeriod"/>
            </a:pPr>
            <a:r>
              <a:rPr lang="kk-KZ" sz="2400" b="1" dirty="0" smtClean="0">
                <a:latin typeface="Times New Roman"/>
                <a:ea typeface="Calibri"/>
                <a:cs typeface="Times New Roman"/>
              </a:rPr>
              <a:t>«Психологиялық жаттығу» </a:t>
            </a:r>
            <a:r>
              <a:rPr lang="kk-KZ" sz="2400" dirty="0" smtClean="0">
                <a:latin typeface="Times New Roman"/>
                <a:ea typeface="Calibri"/>
                <a:cs typeface="Times New Roman"/>
              </a:rPr>
              <a:t>жаттығуы</a:t>
            </a:r>
            <a:endParaRPr lang="ru-RU" sz="2400" dirty="0">
              <a:ea typeface="Calibri"/>
              <a:cs typeface="Times New Roman"/>
            </a:endParaRPr>
          </a:p>
          <a:p>
            <a:pPr marL="457200" indent="-457200">
              <a:buFont typeface="+mj-lt"/>
              <a:buAutoNum type="arabicPeriod"/>
            </a:pPr>
            <a:r>
              <a:rPr lang="kk-KZ" sz="2400" b="1" dirty="0" smtClean="0">
                <a:solidFill>
                  <a:srgbClr val="000000"/>
                </a:solidFill>
                <a:latin typeface="Times New Roman" panose="02020603050405020304" pitchFamily="18" charset="0"/>
                <a:ea typeface="Calibri"/>
                <a:cs typeface="Times New Roman" panose="02020603050405020304" pitchFamily="18" charset="0"/>
              </a:rPr>
              <a:t>«Жағдаяттарды шешіңіз» </a:t>
            </a:r>
            <a:r>
              <a:rPr lang="kk-KZ" sz="2400" dirty="0" smtClean="0">
                <a:solidFill>
                  <a:srgbClr val="000000"/>
                </a:solidFill>
                <a:latin typeface="Times New Roman" panose="02020603050405020304" pitchFamily="18" charset="0"/>
                <a:ea typeface="Calibri"/>
                <a:cs typeface="Times New Roman" panose="02020603050405020304" pitchFamily="18" charset="0"/>
              </a:rPr>
              <a:t>ситуациялық сұрақтар  </a:t>
            </a:r>
            <a:endParaRPr lang="kk-KZ" sz="2000" i="1" dirty="0" smtClean="0">
              <a:solidFill>
                <a:srgbClr val="000000"/>
              </a:solidFill>
              <a:latin typeface="Times New Roman" panose="02020603050405020304" pitchFamily="18" charset="0"/>
              <a:ea typeface="Calibri"/>
              <a:cs typeface="Times New Roman" panose="02020603050405020304" pitchFamily="18" charset="0"/>
            </a:endParaRPr>
          </a:p>
          <a:p>
            <a:r>
              <a:rPr lang="kk-KZ" sz="2400" b="1" dirty="0" smtClean="0">
                <a:solidFill>
                  <a:srgbClr val="000000"/>
                </a:solidFill>
                <a:latin typeface="Times New Roman"/>
                <a:ea typeface="Times New Roman"/>
              </a:rPr>
              <a:t>6.   </a:t>
            </a:r>
            <a:r>
              <a:rPr lang="ru-RU" altLang="ru-RU" sz="2400" b="1" dirty="0" smtClean="0">
                <a:latin typeface="Times New Roman" panose="02020603050405020304" pitchFamily="18" charset="0"/>
                <a:cs typeface="Times New Roman" panose="02020603050405020304" pitchFamily="18" charset="0"/>
              </a:rPr>
              <a:t>«</a:t>
            </a:r>
            <a:r>
              <a:rPr lang="ru-RU" altLang="ru-RU" sz="2400" b="1" dirty="0">
                <a:latin typeface="Times New Roman" panose="02020603050405020304" pitchFamily="18" charset="0"/>
                <a:cs typeface="Times New Roman" panose="02020603050405020304" pitchFamily="18" charset="0"/>
              </a:rPr>
              <a:t>Назар аударыңыз»</a:t>
            </a:r>
            <a:r>
              <a:rPr lang="ru-RU" altLang="ru-RU" sz="2000" b="1" dirty="0">
                <a:solidFill>
                  <a:srgbClr val="222222"/>
                </a:solidFill>
                <a:latin typeface="Times New Roman" panose="02020603050405020304" pitchFamily="18" charset="0"/>
                <a:cs typeface="Times New Roman" panose="02020603050405020304" pitchFamily="18" charset="0"/>
              </a:rPr>
              <a:t> </a:t>
            </a:r>
            <a:r>
              <a:rPr lang="ru-RU" altLang="ru-RU" sz="2400" dirty="0">
                <a:latin typeface="Times New Roman" panose="02020603050405020304" pitchFamily="18" charset="0"/>
                <a:cs typeface="Times New Roman" panose="02020603050405020304" pitchFamily="18" charset="0"/>
              </a:rPr>
              <a:t>рөлдік ойыны </a:t>
            </a:r>
            <a:endParaRPr lang="ru-RU" sz="2400" dirty="0" smtClean="0">
              <a:latin typeface="Times New Roman"/>
              <a:ea typeface="Times New Roman"/>
            </a:endParaRPr>
          </a:p>
          <a:p>
            <a:r>
              <a:rPr lang="ru-RU" altLang="ru-RU" sz="2400" b="1" dirty="0" smtClean="0">
                <a:latin typeface="Times New Roman" panose="02020603050405020304" pitchFamily="18" charset="0"/>
                <a:cs typeface="Times New Roman" panose="02020603050405020304" pitchFamily="18" charset="0"/>
              </a:rPr>
              <a:t>7.   «Кара пима» </a:t>
            </a:r>
            <a:r>
              <a:rPr lang="ru-RU" altLang="ru-RU" sz="2400" dirty="0" smtClean="0">
                <a:latin typeface="Times New Roman" panose="02020603050405020304" pitchFamily="18" charset="0"/>
                <a:cs typeface="Times New Roman" panose="02020603050405020304" pitchFamily="18" charset="0"/>
              </a:rPr>
              <a:t>видеокөрсетілім</a:t>
            </a:r>
          </a:p>
          <a:p>
            <a:r>
              <a:rPr lang="ru-RU" sz="2400" b="1" dirty="0" smtClean="0">
                <a:solidFill>
                  <a:srgbClr val="222222"/>
                </a:solidFill>
                <a:latin typeface="Times New Roman" panose="02020603050405020304" pitchFamily="18" charset="0"/>
                <a:cs typeface="Times New Roman" panose="02020603050405020304" pitchFamily="18" charset="0"/>
              </a:rPr>
              <a:t>8.    </a:t>
            </a:r>
            <a:r>
              <a:rPr lang="kk-KZ" sz="2400" b="1" dirty="0" smtClean="0">
                <a:latin typeface="Times New Roman" pitchFamily="18" charset="0"/>
                <a:cs typeface="Times New Roman" pitchFamily="18" charset="0"/>
              </a:rPr>
              <a:t>Қорытынды</a:t>
            </a:r>
          </a:p>
          <a:p>
            <a:r>
              <a:rPr lang="kk-KZ" sz="2400" b="1" dirty="0" smtClean="0">
                <a:latin typeface="Times New Roman" pitchFamily="18" charset="0"/>
                <a:cs typeface="Times New Roman" pitchFamily="18" charset="0"/>
              </a:rPr>
              <a:t>9.    Кері байланыс</a:t>
            </a:r>
          </a:p>
          <a:p>
            <a:pPr marL="457200" indent="-457200">
              <a:buFont typeface="+mj-lt"/>
              <a:buAutoNum type="arabicPeriod"/>
            </a:pPr>
            <a:endParaRPr lang="ru-RU" sz="2400" b="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2404643" y="404664"/>
            <a:ext cx="4334713" cy="830997"/>
          </a:xfrm>
          <a:prstGeom prst="rect">
            <a:avLst/>
          </a:prstGeom>
          <a:noFill/>
        </p:spPr>
        <p:txBody>
          <a:bodyPr wrap="none" lIns="91440" tIns="45720" rIns="91440" bIns="45720">
            <a:spAutoFit/>
          </a:bodyPr>
          <a:lstStyle/>
          <a:p>
            <a:pPr algn="ctr"/>
            <a:r>
              <a:rPr lang="ru-RU" sz="4800" b="1" cap="none" spc="0" dirty="0" smtClean="0">
                <a:ln w="6600">
                  <a:solidFill>
                    <a:schemeClr val="accent2"/>
                  </a:solidFill>
                  <a:prstDash val="solid"/>
                </a:ln>
                <a:solidFill>
                  <a:srgbClr val="FF0000"/>
                </a:solidFill>
                <a:effectLst>
                  <a:outerShdw dist="38100" dir="2700000" algn="tl" rotWithShape="0">
                    <a:schemeClr val="accent2"/>
                  </a:outerShdw>
                </a:effectLst>
              </a:rPr>
              <a:t>Ми</a:t>
            </a:r>
            <a:r>
              <a:rPr lang="kk-KZ" sz="4800" b="1" cap="none" spc="0" dirty="0" smtClean="0">
                <a:ln w="6600">
                  <a:solidFill>
                    <a:schemeClr val="accent2"/>
                  </a:solidFill>
                  <a:prstDash val="solid"/>
                </a:ln>
                <a:solidFill>
                  <a:srgbClr val="FF0000"/>
                </a:solidFill>
                <a:effectLst>
                  <a:outerShdw dist="38100" dir="2700000" algn="tl" rotWithShape="0">
                    <a:schemeClr val="accent2"/>
                  </a:outerShdw>
                </a:effectLst>
              </a:rPr>
              <a:t>ға шабуыл</a:t>
            </a:r>
            <a:endParaRPr lang="ru-RU" sz="4800" b="1" cap="none" spc="0" dirty="0">
              <a:ln w="6600">
                <a:solidFill>
                  <a:schemeClr val="accent2"/>
                </a:solidFill>
                <a:prstDash val="solid"/>
              </a:ln>
              <a:solidFill>
                <a:srgbClr val="FF0000"/>
              </a:solidFill>
              <a:effectLst>
                <a:outerShdw dist="38100" dir="2700000" algn="tl" rotWithShape="0">
                  <a:schemeClr val="accent2"/>
                </a:outerShdw>
              </a:effectLst>
            </a:endParaRPr>
          </a:p>
        </p:txBody>
      </p:sp>
      <p:sp>
        <p:nvSpPr>
          <p:cNvPr id="4" name="Прямоугольник 3"/>
          <p:cNvSpPr/>
          <p:nvPr/>
        </p:nvSpPr>
        <p:spPr>
          <a:xfrm>
            <a:off x="467544" y="2348880"/>
            <a:ext cx="8208912" cy="1446550"/>
          </a:xfrm>
          <a:prstGeom prst="rect">
            <a:avLst/>
          </a:prstGeom>
        </p:spPr>
        <p:txBody>
          <a:bodyPr wrap="square">
            <a:spAutoFit/>
          </a:bodyPr>
          <a:lstStyle/>
          <a:p>
            <a:r>
              <a:rPr lang="ru-RU" altLang="ru-RU" sz="4400" dirty="0">
                <a:solidFill>
                  <a:srgbClr val="222222"/>
                </a:solidFill>
                <a:latin typeface="inherit"/>
              </a:rPr>
              <a:t>«Мен үшін зорлық-зомбылық пен қатыгездік ...»  </a:t>
            </a:r>
            <a:endParaRPr lang="ru-RU" sz="4000" dirty="0"/>
          </a:p>
        </p:txBody>
      </p:sp>
    </p:spTree>
    <p:extLst>
      <p:ext uri="{BB962C8B-B14F-4D97-AF65-F5344CB8AC3E}">
        <p14:creationId xmlns="" xmlns:p14="http://schemas.microsoft.com/office/powerpoint/2010/main" val="67023497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8984" y="332656"/>
            <a:ext cx="6725367" cy="923330"/>
          </a:xfrm>
          <a:prstGeom prst="rect">
            <a:avLst/>
          </a:prstGeom>
          <a:noFill/>
        </p:spPr>
        <p:txBody>
          <a:bodyPr wrap="none" lIns="91440" tIns="45720" rIns="91440" bIns="45720">
            <a:spAutoFit/>
          </a:bodyPr>
          <a:lstStyle/>
          <a:p>
            <a:pPr algn="ctr"/>
            <a:r>
              <a:rPr lang="kk-KZ" sz="5400" b="1" dirty="0" smtClean="0">
                <a:ln w="12700" cmpd="sng">
                  <a:solidFill>
                    <a:schemeClr val="accent4"/>
                  </a:solidFill>
                  <a:prstDash val="solid"/>
                </a:ln>
                <a:solidFill>
                  <a:srgbClr val="FF0000"/>
                </a:solidFill>
              </a:rPr>
              <a:t>«Деннисон</a:t>
            </a:r>
            <a:r>
              <a:rPr lang="kk-KZ" sz="5400" b="1" dirty="0">
                <a:ln w="12700" cmpd="sng">
                  <a:solidFill>
                    <a:schemeClr val="accent4"/>
                  </a:solidFill>
                  <a:prstDash val="solid"/>
                </a:ln>
                <a:solidFill>
                  <a:srgbClr val="FF0000"/>
                </a:solidFill>
              </a:rPr>
              <a:t>» </a:t>
            </a:r>
            <a:r>
              <a:rPr lang="kk-KZ" sz="5400" b="1" dirty="0" smtClean="0">
                <a:ln w="12700" cmpd="sng">
                  <a:solidFill>
                    <a:schemeClr val="accent4"/>
                  </a:solidFill>
                  <a:prstDash val="solid"/>
                </a:ln>
                <a:solidFill>
                  <a:srgbClr val="FF0000"/>
                </a:solidFill>
              </a:rPr>
              <a:t>ілмегі </a:t>
            </a:r>
            <a:endParaRPr lang="ru-RU" sz="5400" b="1" cap="none" spc="0" dirty="0">
              <a:ln w="12700" cmpd="sng">
                <a:solidFill>
                  <a:schemeClr val="accent4"/>
                </a:solidFill>
                <a:prstDash val="solid"/>
              </a:ln>
              <a:solidFill>
                <a:srgbClr val="FF0000"/>
              </a:solidFill>
              <a:effectLst/>
            </a:endParaRPr>
          </a:p>
        </p:txBody>
      </p:sp>
      <p:sp>
        <p:nvSpPr>
          <p:cNvPr id="5" name="Rectangle 1"/>
          <p:cNvSpPr>
            <a:spLocks noChangeArrowheads="1"/>
          </p:cNvSpPr>
          <p:nvPr/>
        </p:nvSpPr>
        <p:spPr bwMode="auto">
          <a:xfrm>
            <a:off x="323528" y="1466581"/>
            <a:ext cx="8640960" cy="2919400"/>
          </a:xfrm>
          <a:prstGeom prst="rect">
            <a:avLst/>
          </a:prstGeom>
          <a:solidFill>
            <a:srgbClr val="F8F9FA"/>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17457" rIns="0" bIns="-17457"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3200" b="1" i="0" u="none" strike="noStrike" normalizeH="0" baseline="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Times New Roman" pitchFamily="18" charset="0"/>
                <a:cs typeface="Times New Roman" pitchFamily="18" charset="0"/>
              </a:rPr>
              <a:t>Бұл жаттығу шоғырлануға </a:t>
            </a:r>
            <a:r>
              <a:rPr kumimoji="0" lang="ru-RU" altLang="ru-RU" sz="3200" b="1" i="0" u="none" strike="noStrike" normalizeH="0" baseline="0" dirty="0" err="1"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Times New Roman" pitchFamily="18" charset="0"/>
                <a:cs typeface="Times New Roman" pitchFamily="18" charset="0"/>
              </a:rPr>
              <a:t>көмектеседі</a:t>
            </a:r>
            <a:r>
              <a:rPr kumimoji="0" lang="ru-RU" altLang="ru-RU" sz="3200" b="1" i="0" u="none" strike="noStrike" normalizeH="0" baseline="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Times New Roman" pitchFamily="18" charset="0"/>
                <a:cs typeface="Times New Roman" pitchFamily="18" charset="0"/>
              </a:rPr>
              <a:t>, </a:t>
            </a:r>
            <a:r>
              <a:rPr kumimoji="0" lang="ru-RU" altLang="ru-RU" sz="3200" b="1" i="0" u="none" strike="noStrike" normalizeH="0" baseline="0" dirty="0" err="1"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Times New Roman" pitchFamily="18" charset="0"/>
                <a:cs typeface="Times New Roman" pitchFamily="18" charset="0"/>
              </a:rPr>
              <a:t>мидың</a:t>
            </a:r>
            <a:r>
              <a:rPr kumimoji="0" lang="ru-RU" altLang="ru-RU" sz="3200" b="1" i="0" u="none" strike="noStrike" normalizeH="0" baseline="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Times New Roman" pitchFamily="18" charset="0"/>
                <a:cs typeface="Times New Roman" pitchFamily="18" charset="0"/>
              </a:rPr>
              <a:t> </a:t>
            </a:r>
            <a:r>
              <a:rPr kumimoji="0" lang="ru-RU" altLang="ru-RU" sz="3200" b="1" i="0" u="none" strike="noStrike" normalizeH="0" baseline="0" dirty="0" err="1"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Times New Roman" pitchFamily="18" charset="0"/>
                <a:cs typeface="Times New Roman" pitchFamily="18" charset="0"/>
              </a:rPr>
              <a:t>сол</a:t>
            </a:r>
            <a:r>
              <a:rPr kumimoji="0" lang="ru-RU" altLang="ru-RU" sz="3200" b="1" i="0" u="none" strike="noStrike" normalizeH="0" baseline="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Times New Roman" pitchFamily="18" charset="0"/>
                <a:cs typeface="Times New Roman" pitchFamily="18" charset="0"/>
              </a:rPr>
              <a:t> және </a:t>
            </a:r>
            <a:r>
              <a:rPr kumimoji="0" lang="ru-RU" altLang="ru-RU" sz="3200" b="1" i="0" u="none" strike="noStrike" normalizeH="0" baseline="0" dirty="0" err="1"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Times New Roman" pitchFamily="18" charset="0"/>
                <a:cs typeface="Times New Roman" pitchFamily="18" charset="0"/>
              </a:rPr>
              <a:t>оң</a:t>
            </a:r>
            <a:r>
              <a:rPr kumimoji="0" lang="ru-RU" altLang="ru-RU" sz="3200" b="1" i="0" u="none" strike="noStrike" normalizeH="0" baseline="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Times New Roman" pitchFamily="18" charset="0"/>
                <a:cs typeface="Times New Roman" pitchFamily="18" charset="0"/>
              </a:rPr>
              <a:t> жарты </a:t>
            </a:r>
            <a:r>
              <a:rPr kumimoji="0" lang="ru-RU" altLang="ru-RU" sz="3200" b="1" i="0" u="none" strike="noStrike" normalizeH="0" baseline="0" dirty="0" err="1"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Times New Roman" pitchFamily="18" charset="0"/>
                <a:cs typeface="Times New Roman" pitchFamily="18" charset="0"/>
              </a:rPr>
              <a:t>шарларының</a:t>
            </a:r>
            <a:r>
              <a:rPr kumimoji="0" lang="ru-RU" altLang="ru-RU" sz="3200" b="1" i="0" u="none" strike="noStrike" normalizeH="0" baseline="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Times New Roman" pitchFamily="18" charset="0"/>
                <a:cs typeface="Times New Roman" pitchFamily="18" charset="0"/>
              </a:rPr>
              <a:t> </a:t>
            </a:r>
            <a:r>
              <a:rPr kumimoji="0" lang="ru-RU" altLang="ru-RU" sz="3200" b="1" i="0" u="none" strike="noStrike" normalizeH="0" baseline="0" dirty="0" err="1"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Times New Roman" pitchFamily="18" charset="0"/>
                <a:cs typeface="Times New Roman" pitchFamily="18" charset="0"/>
              </a:rPr>
              <a:t>бірлескен</a:t>
            </a:r>
            <a:r>
              <a:rPr kumimoji="0" lang="ru-RU" altLang="ru-RU" sz="3200" b="1" i="0" u="none" strike="noStrike" normalizeH="0" baseline="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Times New Roman" pitchFamily="18" charset="0"/>
                <a:cs typeface="Times New Roman" pitchFamily="18" charset="0"/>
              </a:rPr>
              <a:t> </a:t>
            </a:r>
            <a:r>
              <a:rPr kumimoji="0" lang="ru-RU" altLang="ru-RU" sz="3200" b="1" i="0" u="none" strike="noStrike" normalizeH="0" baseline="0" dirty="0" err="1"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Times New Roman" pitchFamily="18" charset="0"/>
                <a:cs typeface="Times New Roman" pitchFamily="18" charset="0"/>
              </a:rPr>
              <a:t>жұмысына</a:t>
            </a:r>
            <a:r>
              <a:rPr kumimoji="0" lang="ru-RU" altLang="ru-RU" sz="3200" b="1" i="0" u="none" strike="noStrike" normalizeH="0" baseline="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Times New Roman" pitchFamily="18" charset="0"/>
                <a:cs typeface="Times New Roman" pitchFamily="18" charset="0"/>
              </a:rPr>
              <a:t> </a:t>
            </a:r>
            <a:r>
              <a:rPr kumimoji="0" lang="ru-RU" altLang="ru-RU" sz="3200" b="1" i="0" u="none" strike="noStrike" normalizeH="0" baseline="0" dirty="0" err="1"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Times New Roman" pitchFamily="18" charset="0"/>
                <a:cs typeface="Times New Roman" pitchFamily="18" charset="0"/>
              </a:rPr>
              <a:t>ықпал</a:t>
            </a:r>
            <a:r>
              <a:rPr kumimoji="0" lang="ru-RU" altLang="ru-RU" sz="3200" b="1" i="0" u="none" strike="noStrike" normalizeH="0" baseline="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Times New Roman" pitchFamily="18" charset="0"/>
                <a:cs typeface="Times New Roman" pitchFamily="18" charset="0"/>
              </a:rPr>
              <a:t> </a:t>
            </a:r>
            <a:r>
              <a:rPr kumimoji="0" lang="ru-RU" altLang="ru-RU" sz="3200" b="1" i="0" u="none" strike="noStrike" normalizeH="0" baseline="0" dirty="0" err="1"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Times New Roman" pitchFamily="18" charset="0"/>
                <a:cs typeface="Times New Roman" pitchFamily="18" charset="0"/>
              </a:rPr>
              <a:t>етеді</a:t>
            </a:r>
            <a:r>
              <a:rPr kumimoji="0" lang="ru-RU" altLang="ru-RU" sz="3200" b="1" i="0" u="none" strike="noStrike" normalizeH="0" baseline="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Times New Roman" pitchFamily="18" charset="0"/>
                <a:cs typeface="Times New Roman" pitchFamily="18" charset="0"/>
              </a:rPr>
              <a:t>, </a:t>
            </a:r>
            <a:r>
              <a:rPr kumimoji="0" lang="ru-RU" altLang="ru-RU" sz="3200" b="1" i="0" u="none" strike="noStrike" normalizeH="0" baseline="0" dirty="0" err="1"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Times New Roman" pitchFamily="18" charset="0"/>
                <a:cs typeface="Times New Roman" pitchFamily="18" charset="0"/>
              </a:rPr>
              <a:t>барлық</a:t>
            </a:r>
            <a:r>
              <a:rPr kumimoji="0" lang="ru-RU" altLang="ru-RU" sz="3200" b="1" i="0" u="none" strike="noStrike" normalizeH="0" baseline="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Times New Roman" pitchFamily="18" charset="0"/>
                <a:cs typeface="Times New Roman" pitchFamily="18" charset="0"/>
              </a:rPr>
              <a:t> </a:t>
            </a:r>
            <a:r>
              <a:rPr kumimoji="0" lang="ru-RU" altLang="ru-RU" sz="3200" b="1" i="0" u="none" strike="noStrike" normalizeH="0" baseline="0" dirty="0" err="1"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Times New Roman" pitchFamily="18" charset="0"/>
                <a:cs typeface="Times New Roman" pitchFamily="18" charset="0"/>
              </a:rPr>
              <a:t>психикалық</a:t>
            </a:r>
            <a:r>
              <a:rPr kumimoji="0" lang="ru-RU" altLang="ru-RU" sz="3200" b="1" i="0" u="none" strike="noStrike" normalizeH="0" baseline="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Times New Roman" pitchFamily="18" charset="0"/>
                <a:cs typeface="Times New Roman" pitchFamily="18" charset="0"/>
              </a:rPr>
              <a:t> </a:t>
            </a:r>
            <a:r>
              <a:rPr kumimoji="0" lang="ru-RU" altLang="ru-RU" sz="3200" b="1" i="0" u="none" strike="noStrike" normalizeH="0" baseline="0" dirty="0" err="1"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Times New Roman" pitchFamily="18" charset="0"/>
                <a:cs typeface="Times New Roman" pitchFamily="18" charset="0"/>
              </a:rPr>
              <a:t>процестерді</a:t>
            </a:r>
            <a:r>
              <a:rPr kumimoji="0" lang="ru-RU" altLang="ru-RU" sz="3200" b="1" i="0" u="none" strike="noStrike" normalizeH="0" baseline="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Times New Roman" pitchFamily="18" charset="0"/>
                <a:cs typeface="Times New Roman" pitchFamily="18" charset="0"/>
              </a:rPr>
              <a:t> </a:t>
            </a:r>
            <a:r>
              <a:rPr kumimoji="0" lang="ru-RU" altLang="ru-RU" sz="3200" b="1" i="0" u="none" strike="noStrike" normalizeH="0" baseline="0" dirty="0" err="1"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Times New Roman" pitchFamily="18" charset="0"/>
                <a:cs typeface="Times New Roman" pitchFamily="18" charset="0"/>
              </a:rPr>
              <a:t>бір</a:t>
            </a:r>
            <a:r>
              <a:rPr kumimoji="0" lang="ru-RU" altLang="ru-RU" sz="3200" b="1" i="0" u="none" strike="noStrike" normalizeH="0" baseline="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Times New Roman" pitchFamily="18" charset="0"/>
                <a:cs typeface="Times New Roman" pitchFamily="18" charset="0"/>
              </a:rPr>
              <a:t> </a:t>
            </a:r>
            <a:r>
              <a:rPr kumimoji="0" lang="ru-RU" altLang="ru-RU" sz="3200" b="1" i="0" u="none" strike="noStrike" normalizeH="0" baseline="0" dirty="0" err="1"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Times New Roman" pitchFamily="18" charset="0"/>
                <a:cs typeface="Times New Roman" pitchFamily="18" charset="0"/>
              </a:rPr>
              <a:t>тұтасқа</a:t>
            </a:r>
            <a:r>
              <a:rPr kumimoji="0" lang="ru-RU" altLang="ru-RU" sz="3200" b="1" i="0" u="none" strike="noStrike" normalizeH="0" baseline="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Times New Roman" pitchFamily="18" charset="0"/>
                <a:cs typeface="Times New Roman" pitchFamily="18" charset="0"/>
              </a:rPr>
              <a:t> </a:t>
            </a:r>
            <a:r>
              <a:rPr kumimoji="0" lang="ru-RU" altLang="ru-RU" sz="3200" b="1" i="0" u="none" strike="noStrike" normalizeH="0" baseline="0" dirty="0" err="1"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Times New Roman" pitchFamily="18" charset="0"/>
                <a:cs typeface="Times New Roman" pitchFamily="18" charset="0"/>
              </a:rPr>
              <a:t>біріктіреді</a:t>
            </a:r>
            <a:r>
              <a:rPr kumimoji="0" lang="ru-RU" altLang="ru-RU" sz="3200" b="1" i="0" u="none" strike="noStrike" normalizeH="0" baseline="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Times New Roman" pitchFamily="18" charset="0"/>
                <a:cs typeface="Times New Roman" pitchFamily="18" charset="0"/>
              </a:rPr>
              <a:t>. </a:t>
            </a:r>
            <a:r>
              <a:rPr kumimoji="0" lang="ru-RU" altLang="ru-RU" sz="3200" b="1" i="0" u="none" strike="noStrike" normalizeH="0" baseline="0" dirty="0" err="1"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Times New Roman" pitchFamily="18" charset="0"/>
                <a:cs typeface="Times New Roman" pitchFamily="18" charset="0"/>
              </a:rPr>
              <a:t>Мақсатқа</a:t>
            </a:r>
            <a:r>
              <a:rPr kumimoji="0" lang="ru-RU" altLang="ru-RU" sz="3200" b="1" i="0" u="none" strike="noStrike" normalizeH="0" baseline="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Times New Roman" pitchFamily="18" charset="0"/>
                <a:cs typeface="Times New Roman" pitchFamily="18" charset="0"/>
              </a:rPr>
              <a:t> </a:t>
            </a:r>
            <a:r>
              <a:rPr kumimoji="0" lang="ru-RU" altLang="ru-RU" sz="3200" b="1" i="0" u="none" strike="noStrike" normalizeH="0" baseline="0" dirty="0" err="1"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Times New Roman" pitchFamily="18" charset="0"/>
                <a:cs typeface="Times New Roman" pitchFamily="18" charset="0"/>
              </a:rPr>
              <a:t>жетуге</a:t>
            </a:r>
            <a:r>
              <a:rPr kumimoji="0" lang="ru-RU" altLang="ru-RU" sz="3200" b="1" i="0" u="none" strike="noStrike" normalizeH="0" baseline="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Times New Roman" pitchFamily="18" charset="0"/>
                <a:cs typeface="Times New Roman" pitchFamily="18" charset="0"/>
              </a:rPr>
              <a:t> </a:t>
            </a:r>
            <a:r>
              <a:rPr kumimoji="0" lang="ru-RU" altLang="ru-RU" sz="3200" b="1" i="0" u="none" strike="noStrike" normalizeH="0" baseline="0" dirty="0" err="1"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Times New Roman" pitchFamily="18" charset="0"/>
                <a:cs typeface="Times New Roman" pitchFamily="18" charset="0"/>
              </a:rPr>
              <a:t>бейімделуге</a:t>
            </a:r>
            <a:r>
              <a:rPr kumimoji="0" lang="ru-RU" altLang="ru-RU" sz="3200" b="1" i="0" u="none" strike="noStrike" normalizeH="0" baseline="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Times New Roman" pitchFamily="18" charset="0"/>
                <a:cs typeface="Times New Roman" pitchFamily="18" charset="0"/>
              </a:rPr>
              <a:t> </a:t>
            </a:r>
            <a:r>
              <a:rPr kumimoji="0" lang="ru-RU" altLang="ru-RU" sz="3200" b="1" i="0" u="none" strike="noStrike" normalizeH="0" baseline="0" dirty="0" err="1"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Times New Roman" pitchFamily="18" charset="0"/>
                <a:cs typeface="Times New Roman" pitchFamily="18" charset="0"/>
              </a:rPr>
              <a:t>көмектеседі</a:t>
            </a:r>
            <a:r>
              <a:rPr kumimoji="0" lang="ru-RU" altLang="ru-RU" sz="3200" b="1" i="0" u="none" strike="noStrike" normalizeH="0" baseline="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Times New Roman" pitchFamily="18" charset="0"/>
                <a:cs typeface="Times New Roman" pitchFamily="18" charset="0"/>
              </a:rPr>
              <a:t>.</a:t>
            </a:r>
            <a:r>
              <a:rPr kumimoji="0" lang="ru-RU" altLang="ru-RU" sz="1050" b="1" i="0" u="none" strike="noStrike" normalizeH="0" baseline="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Times New Roman" pitchFamily="18" charset="0"/>
                <a:cs typeface="Times New Roman" pitchFamily="18" charset="0"/>
              </a:rPr>
              <a:t> </a:t>
            </a:r>
            <a:endParaRPr kumimoji="0" lang="ru-RU" altLang="ru-RU" sz="2800" b="0" i="0" u="none" strike="noStrike" cap="none" normalizeH="0" baseline="0" dirty="0" smtClean="0">
              <a:ln>
                <a:noFill/>
              </a:ln>
              <a:solidFill>
                <a:srgbClr val="FF0000"/>
              </a:solidFill>
              <a:effectLst/>
              <a:latin typeface="Times New Roman" pitchFamily="18" charset="0"/>
              <a:cs typeface="Times New Roman" pitchFamily="18" charset="0"/>
            </a:endParaRPr>
          </a:p>
        </p:txBody>
      </p:sp>
    </p:spTree>
    <p:extLst>
      <p:ext uri="{BB962C8B-B14F-4D97-AF65-F5344CB8AC3E}">
        <p14:creationId xmlns="" xmlns:p14="http://schemas.microsoft.com/office/powerpoint/2010/main" val="280303239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331640" y="3466460"/>
            <a:ext cx="6768752" cy="3239874"/>
          </a:xfrm>
          <a:prstGeom prst="rect">
            <a:avLst/>
          </a:prstGeom>
        </p:spPr>
      </p:pic>
      <p:sp>
        <p:nvSpPr>
          <p:cNvPr id="5" name="Прямоугольник 4"/>
          <p:cNvSpPr/>
          <p:nvPr/>
        </p:nvSpPr>
        <p:spPr>
          <a:xfrm>
            <a:off x="251520" y="188640"/>
            <a:ext cx="8712967" cy="3277820"/>
          </a:xfrm>
          <a:prstGeom prst="rect">
            <a:avLst/>
          </a:prstGeom>
        </p:spPr>
        <p:txBody>
          <a:bodyPr wrap="square">
            <a:spAutoFit/>
          </a:bodyPr>
          <a:lstStyle/>
          <a:p>
            <a:pPr indent="450215" algn="just">
              <a:lnSpc>
                <a:spcPct val="115000"/>
              </a:lnSpc>
              <a:spcAft>
                <a:spcPts val="0"/>
              </a:spcAft>
              <a:tabLst>
                <a:tab pos="2338070" algn="l"/>
              </a:tabLst>
            </a:pPr>
            <a:r>
              <a:rPr lang="kk-KZ" b="1" dirty="0">
                <a:latin typeface="Times New Roman"/>
                <a:ea typeface="Calibri"/>
                <a:cs typeface="Times New Roman"/>
              </a:rPr>
              <a:t>1</a:t>
            </a:r>
            <a:r>
              <a:rPr lang="kk-KZ" dirty="0">
                <a:latin typeface="Times New Roman"/>
                <a:ea typeface="Calibri"/>
                <a:cs typeface="Times New Roman"/>
              </a:rPr>
              <a:t>. Орныңыздан тұрып аяғыңызды айқастырыңыз. Сонымен бірге табандарыңыз жерге нық орналасуы керек.</a:t>
            </a:r>
            <a:endParaRPr lang="ru-RU" sz="1600" dirty="0">
              <a:latin typeface="Calibri"/>
              <a:ea typeface="Calibri"/>
              <a:cs typeface="Times New Roman"/>
            </a:endParaRPr>
          </a:p>
          <a:p>
            <a:pPr indent="450215" algn="just">
              <a:lnSpc>
                <a:spcPct val="115000"/>
              </a:lnSpc>
              <a:spcAft>
                <a:spcPts val="0"/>
              </a:spcAft>
              <a:tabLst>
                <a:tab pos="2338070" algn="l"/>
              </a:tabLst>
            </a:pPr>
            <a:r>
              <a:rPr lang="kk-KZ" b="1" dirty="0">
                <a:latin typeface="Times New Roman"/>
                <a:ea typeface="Calibri"/>
                <a:cs typeface="Times New Roman"/>
              </a:rPr>
              <a:t>2.</a:t>
            </a:r>
            <a:r>
              <a:rPr lang="kk-KZ" dirty="0">
                <a:latin typeface="Times New Roman"/>
                <a:ea typeface="Calibri"/>
                <a:cs typeface="Times New Roman"/>
              </a:rPr>
              <a:t> Қолдарыңызды кеуде тұсына созыңыз, алақандарыңыз сыртқа қарау керек. Қолдарыңызды айқастырыңыз да алақандарыңызды бір-біріне құлыптаңыз. Шынтағыңызды бүге отырып құлыптаулы алақанда ішке қарай, кеуде тұсыңызға әкеліп қысыңыз. </a:t>
            </a:r>
            <a:endParaRPr lang="ru-RU" sz="1600" dirty="0">
              <a:latin typeface="Calibri"/>
              <a:ea typeface="Calibri"/>
              <a:cs typeface="Times New Roman"/>
            </a:endParaRPr>
          </a:p>
          <a:p>
            <a:pPr indent="450215" algn="just">
              <a:lnSpc>
                <a:spcPct val="115000"/>
              </a:lnSpc>
              <a:spcAft>
                <a:spcPts val="0"/>
              </a:spcAft>
              <a:tabLst>
                <a:tab pos="-90170" algn="l"/>
                <a:tab pos="2338070" algn="l"/>
              </a:tabLst>
            </a:pPr>
            <a:r>
              <a:rPr lang="kk-KZ" b="1" dirty="0">
                <a:latin typeface="Times New Roman"/>
                <a:ea typeface="Calibri"/>
                <a:cs typeface="Times New Roman"/>
              </a:rPr>
              <a:t>4.</a:t>
            </a:r>
            <a:r>
              <a:rPr lang="kk-KZ" dirty="0">
                <a:latin typeface="Times New Roman"/>
                <a:ea typeface="Calibri"/>
                <a:cs typeface="Times New Roman"/>
              </a:rPr>
              <a:t> Тіліңізді тістің жоғарғы жағына қарай итеріңіз. Көзіңіз жоғары қарайды. Басты қозғалтуға болмайды.  Тек көз қозғалады. Тыныс алуыңыз                                                                                                                                бен денеңізді босаңсытыңыз. Сізді жеңіл-желпі теңселтуі мүмкін – бұл ағзаның  қалыпты жағдайы. Егер қатты теңселсең бұл  жаттығуды отырып орындағын жөн.</a:t>
            </a:r>
            <a:endParaRPr lang="ru-RU" sz="1600" dirty="0">
              <a:effectLst/>
              <a:latin typeface="Calibri"/>
              <a:ea typeface="Calibri"/>
              <a:cs typeface="Times New Roman"/>
            </a:endParaRPr>
          </a:p>
        </p:txBody>
      </p:sp>
    </p:spTree>
    <p:extLst>
      <p:ext uri="{BB962C8B-B14F-4D97-AF65-F5344CB8AC3E}">
        <p14:creationId xmlns="" xmlns:p14="http://schemas.microsoft.com/office/powerpoint/2010/main" val="339264836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lastohka1962.rusedu.net/gallery/3558/23-33.jpg"/>
          <p:cNvPicPr>
            <a:picLocks noChangeAspect="1" noChangeArrowheads="1"/>
          </p:cNvPicPr>
          <p:nvPr/>
        </p:nvPicPr>
        <p:blipFill>
          <a:blip r:embed="rId2" cstate="print"/>
          <a:srcRect/>
          <a:stretch>
            <a:fillRect/>
          </a:stretch>
        </p:blipFill>
        <p:spPr bwMode="auto">
          <a:xfrm>
            <a:off x="0" y="0"/>
            <a:ext cx="9210512" cy="6862912"/>
          </a:xfrm>
          <a:prstGeom prst="rect">
            <a:avLst/>
          </a:prstGeom>
          <a:noFill/>
        </p:spPr>
      </p:pic>
      <p:sp>
        <p:nvSpPr>
          <p:cNvPr id="3" name="Прямоугольник 2"/>
          <p:cNvSpPr/>
          <p:nvPr/>
        </p:nvSpPr>
        <p:spPr>
          <a:xfrm>
            <a:off x="1691680" y="1650968"/>
            <a:ext cx="6336704" cy="2074414"/>
          </a:xfrm>
          <a:prstGeom prst="rect">
            <a:avLst/>
          </a:prstGeom>
        </p:spPr>
        <p:txBody>
          <a:bodyPr wrap="square">
            <a:spAutoFit/>
          </a:bodyPr>
          <a:lstStyle/>
          <a:p>
            <a:pPr indent="449580">
              <a:lnSpc>
                <a:spcPct val="115000"/>
              </a:lnSpc>
            </a:pPr>
            <a:r>
              <a:rPr lang="kk-KZ" sz="2800" b="1" dirty="0">
                <a:solidFill>
                  <a:prstClr val="black"/>
                </a:solidFill>
                <a:latin typeface="Times New Roman"/>
                <a:ea typeface="Calibri"/>
                <a:cs typeface="Times New Roman"/>
              </a:rPr>
              <a:t>«Таныстыру» жаттығуы</a:t>
            </a:r>
            <a:endParaRPr lang="ru-RU" sz="2000" dirty="0">
              <a:solidFill>
                <a:prstClr val="black"/>
              </a:solidFill>
              <a:ea typeface="Calibri"/>
              <a:cs typeface="Times New Roman"/>
            </a:endParaRPr>
          </a:p>
          <a:p>
            <a:pPr>
              <a:lnSpc>
                <a:spcPct val="115000"/>
              </a:lnSpc>
            </a:pPr>
            <a:r>
              <a:rPr lang="kk-KZ" sz="2800" dirty="0">
                <a:solidFill>
                  <a:prstClr val="black"/>
                </a:solidFill>
                <a:latin typeface="Times New Roman"/>
                <a:ea typeface="Calibri"/>
                <a:cs typeface="Times New Roman"/>
              </a:rPr>
              <a:t>Әр қатысушы(ата-ана) өзін таныстырып және баласының бойындағы жағымды қасиеттерімен бөлісу.</a:t>
            </a:r>
            <a:endParaRPr lang="ru-RU" sz="2000" dirty="0">
              <a:solidFill>
                <a:prstClr val="black"/>
              </a:solidFill>
              <a:ea typeface="Calibri"/>
              <a:cs typeface="Times New Roman"/>
            </a:endParaRPr>
          </a:p>
        </p:txBody>
      </p:sp>
    </p:spTree>
    <p:extLst>
      <p:ext uri="{BB962C8B-B14F-4D97-AF65-F5344CB8AC3E}">
        <p14:creationId xmlns="" xmlns:p14="http://schemas.microsoft.com/office/powerpoint/2010/main" val="116997575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lastohka1962.rusedu.net/gallery/3558/23-33.jpg"/>
          <p:cNvPicPr>
            <a:picLocks noChangeAspect="1" noChangeArrowheads="1"/>
          </p:cNvPicPr>
          <p:nvPr/>
        </p:nvPicPr>
        <p:blipFill>
          <a:blip r:embed="rId2" cstate="print"/>
          <a:srcRect/>
          <a:stretch>
            <a:fillRect/>
          </a:stretch>
        </p:blipFill>
        <p:spPr bwMode="auto">
          <a:xfrm>
            <a:off x="0" y="0"/>
            <a:ext cx="9210512" cy="6862912"/>
          </a:xfrm>
          <a:prstGeom prst="rect">
            <a:avLst/>
          </a:prstGeom>
          <a:noFill/>
        </p:spPr>
      </p:pic>
      <p:sp>
        <p:nvSpPr>
          <p:cNvPr id="6" name="Прямоугольник 5"/>
          <p:cNvSpPr/>
          <p:nvPr/>
        </p:nvSpPr>
        <p:spPr>
          <a:xfrm>
            <a:off x="395536" y="1916832"/>
            <a:ext cx="8496944" cy="1569660"/>
          </a:xfrm>
          <a:prstGeom prst="rect">
            <a:avLst/>
          </a:prstGeom>
        </p:spPr>
        <p:txBody>
          <a:bodyPr wrap="square">
            <a:spAutoFit/>
          </a:bodyPr>
          <a:lstStyle/>
          <a:p>
            <a:r>
              <a:rPr lang="ru-RU" sz="2400" b="1" dirty="0" smtClean="0">
                <a:latin typeface="Times New Roman" pitchFamily="18" charset="0"/>
                <a:cs typeface="Times New Roman" pitchFamily="18" charset="0"/>
              </a:rPr>
              <a:t>Зорлық-зомбылық</a:t>
            </a:r>
            <a:r>
              <a:rPr lang="ru-RU" sz="2400" dirty="0" smtClean="0">
                <a:latin typeface="Times New Roman" pitchFamily="18" charset="0"/>
                <a:cs typeface="Times New Roman" pitchFamily="18" charset="0"/>
              </a:rPr>
              <a:t> - </a:t>
            </a:r>
            <a:r>
              <a:rPr lang="ru-RU" sz="2400" dirty="0" err="1" smtClean="0">
                <a:latin typeface="Times New Roman" pitchFamily="18" charset="0"/>
                <a:cs typeface="Times New Roman" pitchFamily="18" charset="0"/>
              </a:rPr>
              <a:t>жеке</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тұлғаға</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қол</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сұқпаушылық</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тәндік</a:t>
            </a:r>
            <a:r>
              <a:rPr lang="ru-RU" sz="2400" dirty="0" smtClean="0">
                <a:latin typeface="Times New Roman" pitchFamily="18" charset="0"/>
                <a:cs typeface="Times New Roman" pitchFamily="18" charset="0"/>
              </a:rPr>
              <a:t> және </a:t>
            </a:r>
            <a:r>
              <a:rPr lang="ru-RU" sz="2400" dirty="0" err="1" smtClean="0">
                <a:latin typeface="Times New Roman" pitchFamily="18" charset="0"/>
                <a:cs typeface="Times New Roman" pitchFamily="18" charset="0"/>
              </a:rPr>
              <a:t>рухани</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мағынада</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туралы</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азаматтардың</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құқын</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бұзатын</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бір</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адамның</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екінші</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адамға</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тәндік</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немесе</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психикалық</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ықпал</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етуі</a:t>
            </a:r>
            <a:r>
              <a:rPr lang="ru-RU" sz="2400" dirty="0" smtClean="0">
                <a:latin typeface="Times New Roman" pitchFamily="18" charset="0"/>
                <a:cs typeface="Times New Roman" pitchFamily="18" charset="0"/>
              </a:rPr>
              <a:t>. </a:t>
            </a:r>
            <a:endParaRPr lang="ru-RU" sz="24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Оформление по умолчанию">
  <a:themeElements>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Оформление по умолчанию">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Оформление по умолчанию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Оформление по умолчанию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Оформление по умолчанию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Оформление по умолчанию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Оформление по умолчанию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Оформление по умолчанию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Оформление по умолчанию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Оформление по умолчанию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Оформление по умолчанию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Оформление по умолчанию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Оформление по умолчанию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503</TotalTime>
  <Words>847</Words>
  <Application>Microsoft Office PowerPoint</Application>
  <PresentationFormat>Экран (4:3)</PresentationFormat>
  <Paragraphs>75</Paragraphs>
  <Slides>17</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17</vt:i4>
      </vt:variant>
    </vt:vector>
  </HeadingPairs>
  <TitlesOfParts>
    <vt:vector size="18" baseType="lpstr">
      <vt:lpstr>Оформление по умолчанию</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1</dc:creator>
  <cp:lastModifiedBy>User</cp:lastModifiedBy>
  <cp:revision>64</cp:revision>
  <dcterms:created xsi:type="dcterms:W3CDTF">2016-11-12T06:37:10Z</dcterms:created>
  <dcterms:modified xsi:type="dcterms:W3CDTF">2020-04-08T15:33:17Z</dcterms:modified>
</cp:coreProperties>
</file>