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0" r:id="rId1"/>
  </p:sldMasterIdLst>
  <p:notesMasterIdLst>
    <p:notesMasterId r:id="rId11"/>
  </p:notesMasterIdLst>
  <p:sldIdLst>
    <p:sldId id="266" r:id="rId2"/>
    <p:sldId id="317" r:id="rId3"/>
    <p:sldId id="305" r:id="rId4"/>
    <p:sldId id="318" r:id="rId5"/>
    <p:sldId id="294" r:id="rId6"/>
    <p:sldId id="295" r:id="rId7"/>
    <p:sldId id="299" r:id="rId8"/>
    <p:sldId id="316" r:id="rId9"/>
    <p:sldId id="314" r:id="rId10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327" autoAdjust="0"/>
    <p:restoredTop sz="93470" autoAdjust="0"/>
  </p:normalViewPr>
  <p:slideViewPr>
    <p:cSldViewPr>
      <p:cViewPr varScale="1">
        <p:scale>
          <a:sx n="82" d="100"/>
          <a:sy n="82" d="100"/>
        </p:scale>
        <p:origin x="-1445" y="-91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1E897A6-09BF-4338-860C-189F1D395365}" type="datetimeFigureOut">
              <a:rPr lang="ru-RU" smtClean="0"/>
              <a:pPr/>
              <a:t>23.02.2020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3139FF1-BB91-4E3D-A03D-364ED4D6418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38543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82879" y="182879"/>
            <a:ext cx="8778240" cy="6492240"/>
          </a:xfrm>
          <a:prstGeom prst="rect">
            <a:avLst/>
          </a:prstGeom>
          <a:solidFill>
            <a:schemeClr val="accent1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32485" y="882376"/>
            <a:ext cx="7475220" cy="292608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6000" b="1" cap="all" baseline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82148" y="3869635"/>
            <a:ext cx="6575895" cy="1388165"/>
          </a:xfrm>
        </p:spPr>
        <p:txBody>
          <a:bodyPr>
            <a:normAutofit/>
          </a:bodyPr>
          <a:lstStyle>
            <a:lvl1pPr marL="0" indent="0" algn="ctr">
              <a:spcBef>
                <a:spcPts val="1000"/>
              </a:spcBef>
              <a:buNone/>
              <a:defRPr sz="1800">
                <a:solidFill>
                  <a:srgbClr val="FFFFFF"/>
                </a:solidFill>
              </a:defRPr>
            </a:lvl1pPr>
            <a:lvl2pPr marL="342900" indent="0" algn="ctr">
              <a:buNone/>
              <a:defRPr sz="1800"/>
            </a:lvl2pPr>
            <a:lvl3pPr marL="685800" indent="0" algn="ctr">
              <a:buNone/>
              <a:defRPr sz="1800"/>
            </a:lvl3pPr>
            <a:lvl4pPr marL="1028700" indent="0" algn="ctr">
              <a:buNone/>
              <a:defRPr sz="1500"/>
            </a:lvl4pPr>
            <a:lvl5pPr marL="1371600" indent="0" algn="ctr">
              <a:buNone/>
              <a:defRPr sz="1500"/>
            </a:lvl5pPr>
            <a:lvl6pPr marL="1714500" indent="0" algn="ctr">
              <a:buNone/>
              <a:defRPr sz="1500"/>
            </a:lvl6pPr>
            <a:lvl7pPr marL="2057400" indent="0" algn="ctr">
              <a:buNone/>
              <a:defRPr sz="1500"/>
            </a:lvl7pPr>
            <a:lvl8pPr marL="2400300" indent="0" algn="ctr">
              <a:buNone/>
              <a:defRPr sz="1500"/>
            </a:lvl8pPr>
            <a:lvl9pPr marL="2743200" indent="0" algn="ctr">
              <a:buNone/>
              <a:defRPr sz="15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7EAF463A-BC7C-46EE-9F1E-7F377CCA4891}" type="datetimeFigureOut">
              <a:rPr lang="en-US" smtClean="0"/>
              <a:pPr/>
              <a:t>2/23/2020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>
            <a:off x="1483995" y="3733800"/>
            <a:ext cx="6172201" cy="0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286252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2/23/2020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80147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762000"/>
            <a:ext cx="1743075" cy="54102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57250" y="762000"/>
            <a:ext cx="5572125" cy="54102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2/23/2020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31957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000"/>
              </a:spcBef>
              <a:defRPr/>
            </a:lvl1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2/23/2020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3332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9818" y="1173575"/>
            <a:ext cx="7475220" cy="2926080"/>
          </a:xfrm>
        </p:spPr>
        <p:txBody>
          <a:bodyPr anchor="b">
            <a:noAutofit/>
          </a:bodyPr>
          <a:lstStyle>
            <a:lvl1pPr algn="ctr">
              <a:lnSpc>
                <a:spcPct val="85000"/>
              </a:lnSpc>
              <a:defRPr sz="6000" b="0" cap="all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82446" y="4154520"/>
            <a:ext cx="6576822" cy="1363806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>
                <a:solidFill>
                  <a:schemeClr val="accent1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2/23/2020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>
            <a:off x="1485900" y="4020408"/>
            <a:ext cx="6172201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342089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57250" y="2057399"/>
            <a:ext cx="3566160" cy="4023360"/>
          </a:xfrm>
        </p:spPr>
        <p:txBody>
          <a:bodyPr/>
          <a:lstStyle>
            <a:lvl1pPr>
              <a:defRPr sz="165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00709" y="2057400"/>
            <a:ext cx="3566160" cy="4023360"/>
          </a:xfrm>
        </p:spPr>
        <p:txBody>
          <a:bodyPr/>
          <a:lstStyle>
            <a:lvl1pPr>
              <a:defRPr sz="165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2/23/2020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14611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7250" y="2001511"/>
            <a:ext cx="356616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57250" y="2721483"/>
            <a:ext cx="3566160" cy="3383280"/>
          </a:xfrm>
        </p:spPr>
        <p:txBody>
          <a:bodyPr/>
          <a:lstStyle>
            <a:lvl1pPr>
              <a:defRPr sz="165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01880" y="1999032"/>
            <a:ext cx="356616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01880" y="2719322"/>
            <a:ext cx="3566160" cy="3383280"/>
          </a:xfrm>
        </p:spPr>
        <p:txBody>
          <a:bodyPr/>
          <a:lstStyle>
            <a:lvl1pPr>
              <a:defRPr sz="165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2/23/2020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67887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2/23/2020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67172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2/23/2020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253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7250" y="1097280"/>
            <a:ext cx="283464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3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29314" y="1097280"/>
            <a:ext cx="4149638" cy="4663440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7250" y="2834640"/>
            <a:ext cx="2834640" cy="292608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800"/>
              </a:spcBef>
              <a:buNone/>
              <a:defRPr sz="1275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2/23/2020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22640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7250" y="1097280"/>
            <a:ext cx="283464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3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019107" y="1069847"/>
            <a:ext cx="4257703" cy="4645153"/>
          </a:xfrm>
        </p:spPr>
        <p:txBody>
          <a:bodyPr lIns="274320" tIns="182880" anchor="t">
            <a:normAutofit/>
          </a:bodyPr>
          <a:lstStyle>
            <a:lvl1pPr marL="0" indent="0">
              <a:buNone/>
              <a:defRPr sz="21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7250" y="2834640"/>
            <a:ext cx="2834640" cy="288036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800"/>
              </a:spcBef>
              <a:buNone/>
              <a:defRPr sz="1275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2/23/2020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9300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82880" y="182880"/>
            <a:ext cx="8778240" cy="6492240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57250" y="609600"/>
            <a:ext cx="7406640" cy="13563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7251" y="2057400"/>
            <a:ext cx="7404653" cy="4038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7247" y="6223829"/>
            <a:ext cx="174680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accent1"/>
                </a:solidFill>
              </a:defRPr>
            </a:lvl1pPr>
          </a:lstStyle>
          <a:p>
            <a:fld id="{7EAF463A-BC7C-46EE-9F1E-7F377CCA4891}" type="datetimeFigureOut">
              <a:rPr lang="en-US" smtClean="0"/>
              <a:pPr/>
              <a:t>2/23/2020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961861" y="6223829"/>
            <a:ext cx="35383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accent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7148" y="6223829"/>
            <a:ext cx="127966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accent1"/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41328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171450" indent="-137160" algn="l" defTabSz="685800" rtl="0" eaLnBrk="1" latinLnBrk="0" hangingPunct="1">
        <a:lnSpc>
          <a:spcPct val="90000"/>
        </a:lnSpc>
        <a:spcBef>
          <a:spcPts val="1000"/>
        </a:spcBef>
        <a:buClr>
          <a:schemeClr val="accent1"/>
        </a:buClr>
        <a:buSzPct val="80000"/>
        <a:buFont typeface="Corbel" pitchFamily="34" charset="0"/>
        <a:buChar char="•"/>
        <a:defRPr sz="2000" kern="1200">
          <a:solidFill>
            <a:schemeClr val="accent1"/>
          </a:solidFill>
          <a:latin typeface="+mn-lt"/>
          <a:ea typeface="+mn-ea"/>
          <a:cs typeface="+mn-cs"/>
        </a:defRPr>
      </a:lvl1pPr>
      <a:lvl2pPr marL="342900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800" kern="1200">
          <a:solidFill>
            <a:schemeClr val="accent1"/>
          </a:solidFill>
          <a:latin typeface="+mn-lt"/>
          <a:ea typeface="+mn-ea"/>
          <a:cs typeface="+mn-cs"/>
        </a:defRPr>
      </a:lvl2pPr>
      <a:lvl3pPr marL="548640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754380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4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920120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400" kern="1200">
          <a:solidFill>
            <a:schemeClr val="accent1"/>
          </a:solidFill>
          <a:latin typeface="+mn-lt"/>
          <a:ea typeface="+mn-ea"/>
          <a:cs typeface="+mn-cs"/>
        </a:defRPr>
      </a:lvl5pPr>
      <a:lvl6pPr marL="1100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400" kern="1200">
          <a:solidFill>
            <a:schemeClr val="accent1"/>
          </a:solidFill>
          <a:latin typeface="+mn-lt"/>
          <a:ea typeface="+mn-ea"/>
          <a:cs typeface="+mn-cs"/>
        </a:defRPr>
      </a:lvl6pPr>
      <a:lvl7pPr marL="1300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400" kern="1200">
          <a:solidFill>
            <a:schemeClr val="accent1"/>
          </a:solidFill>
          <a:latin typeface="+mn-lt"/>
          <a:ea typeface="+mn-ea"/>
          <a:cs typeface="+mn-cs"/>
        </a:defRPr>
      </a:lvl7pPr>
      <a:lvl8pPr marL="1500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400" kern="1200">
          <a:solidFill>
            <a:schemeClr val="accent1"/>
          </a:solidFill>
          <a:latin typeface="+mn-lt"/>
          <a:ea typeface="+mn-ea"/>
          <a:cs typeface="+mn-cs"/>
        </a:defRPr>
      </a:lvl8pPr>
      <a:lvl9pPr marL="1700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400" kern="1200">
          <a:solidFill>
            <a:schemeClr val="accent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7" Type="http://schemas.openxmlformats.org/officeDocument/2006/relationships/image" Target="../media/image15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457200" y="2286000"/>
            <a:ext cx="8229600" cy="1143000"/>
          </a:xfrm>
          <a:ln>
            <a:noFill/>
          </a:ln>
        </p:spPr>
        <p:txBody>
          <a:bodyPr>
            <a:noAutofit/>
          </a:bodyPr>
          <a:lstStyle/>
          <a:p>
            <a:r>
              <a:rPr lang="kk-KZ" sz="6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Медициналық әлеуметтік сараптама </a:t>
            </a:r>
            <a:endParaRPr lang="ru-RU" sz="60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6" descr="Картинки по запросу фон желто-зеленый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455" y="-19372"/>
            <a:ext cx="9144000" cy="6877372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381000" y="5105400"/>
            <a:ext cx="85344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kk-KZ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kk-KZ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kk-KZ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Байлиева Жанат Қаппарқызы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0" y="0"/>
            <a:ext cx="91440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kk-KZ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kk-KZ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902969" y="2362200"/>
            <a:ext cx="7848601" cy="2209800"/>
          </a:xfrm>
          <a:prstGeom prst="rect">
            <a:avLst/>
          </a:prstGeom>
          <a:noFill/>
          <a:ln>
            <a:solidFill>
              <a:schemeClr val="bg1"/>
            </a:solidFill>
          </a:ln>
          <a:effectLst/>
        </p:spPr>
        <p:txBody>
          <a:bodyPr vert="horz" lIns="91440" tIns="45720" rIns="91440" bIns="45720" rtlCol="0" anchor="ctr">
            <a:prstTxWarp prst="textInflate">
              <a:avLst/>
            </a:prstTxWarp>
            <a:normAutofit fontScale="90000" lnSpcReduction="20000"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1" i="0" u="none" strike="noStrike" kern="1200" cap="all" normalizeH="0" baseline="0" noProof="0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sz="4400" b="1" i="0" u="none" strike="noStrike" kern="1200" cap="all" normalizeH="0" baseline="0" noProof="0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ru-RU" sz="4400" b="1" i="0" u="none" strike="noStrike" kern="1200" cap="all" normalizeH="0" baseline="0" noProof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sz="4400" b="1" i="0" u="none" strike="noStrike" kern="1200" cap="all" normalizeH="0" baseline="0" noProof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ru-RU" sz="4400" b="1" i="0" u="none" strike="noStrike" kern="1200" cap="all" normalizeH="0" baseline="0" noProof="0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12700" stA="28000" endPos="45000" dist="1000" dir="5400000" sy="-100000" algn="bl" rotWithShape="0"/>
                </a:effectLst>
                <a:uLnTx/>
                <a:uFillTx/>
                <a:latin typeface="+mj-lt"/>
                <a:ea typeface="+mj-ea"/>
                <a:cs typeface="+mj-cs"/>
              </a:rPr>
              <a:t>Ұстаздық</a:t>
            </a:r>
            <a:r>
              <a:rPr kumimoji="0" lang="ru-RU" sz="4400" b="1" i="0" u="none" strike="noStrike" kern="1200" cap="all" normalizeH="0" baseline="0" noProof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12700" stA="28000" endPos="45000" dist="1000" dir="5400000" sy="-100000" algn="bl" rotWithShape="0"/>
                </a:effectLst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ru-RU" sz="4400" b="1" i="0" u="none" strike="noStrike" kern="1200" cap="all" normalizeH="0" baseline="0" noProof="0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12700" stA="28000" endPos="45000" dist="1000" dir="5400000" sy="-100000" algn="bl" rotWithShape="0"/>
                </a:effectLst>
                <a:uLnTx/>
                <a:uFillTx/>
                <a:latin typeface="+mj-lt"/>
                <a:ea typeface="+mj-ea"/>
                <a:cs typeface="+mj-cs"/>
              </a:rPr>
              <a:t>еткен</a:t>
            </a:r>
            <a:r>
              <a:rPr kumimoji="0" lang="ru-RU" sz="4400" b="1" i="0" u="none" strike="noStrike" kern="1200" cap="all" normalizeH="0" baseline="0" noProof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12700" stA="28000" endPos="45000" dist="1000" dir="5400000" sy="-100000" algn="bl" rotWithShape="0"/>
                </a:effectLst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ru-RU" sz="4400" b="1" i="0" u="none" strike="noStrike" kern="1200" cap="all" normalizeH="0" baseline="0" noProof="0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12700" stA="28000" endPos="45000" dist="1000" dir="5400000" sy="-100000" algn="bl" rotWithShape="0"/>
                </a:effectLst>
                <a:uLnTx/>
                <a:uFillTx/>
                <a:latin typeface="+mj-lt"/>
                <a:ea typeface="+mj-ea"/>
                <a:cs typeface="+mj-cs"/>
              </a:rPr>
              <a:t>жалықпас</a:t>
            </a:r>
            <a:r>
              <a:rPr kumimoji="0" lang="ru-RU" sz="4400" b="1" i="0" u="none" strike="noStrike" kern="1200" cap="all" normalizeH="0" baseline="0" noProof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12700" stA="28000" endPos="45000" dist="1000" dir="5400000" sy="-100000" algn="bl" rotWithShape="0"/>
                </a:effectLst>
                <a:uLnTx/>
                <a:uFillTx/>
                <a:latin typeface="+mj-lt"/>
                <a:ea typeface="+mj-ea"/>
                <a:cs typeface="+mj-cs"/>
              </a:rPr>
              <a:t>…</a:t>
            </a:r>
            <a:endParaRPr kumimoji="0" lang="ru-RU" sz="4400" b="1" i="0" u="none" strike="noStrike" kern="1200" cap="all" normalizeH="0" baseline="0" noProof="0" dirty="0">
              <a:ln/>
              <a:solidFill>
                <a:srgbClr val="002060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85800" y="1093667"/>
            <a:ext cx="80772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b="1" dirty="0" smtClean="0">
                <a:solidFill>
                  <a:srgbClr val="0070C0"/>
                </a:solidFill>
                <a:latin typeface="Times New Roman"/>
                <a:ea typeface="Calibri"/>
              </a:rPr>
              <a:t>Шона Смаханұлы атындағы№44 орта мектеп</a:t>
            </a:r>
          </a:p>
          <a:p>
            <a:pPr algn="ctr"/>
            <a:endParaRPr lang="kk-KZ" b="1" dirty="0" smtClean="0">
              <a:solidFill>
                <a:srgbClr val="0070C0"/>
              </a:solidFill>
              <a:latin typeface="Times New Roman"/>
              <a:ea typeface="Calibri"/>
            </a:endParaRPr>
          </a:p>
          <a:p>
            <a:pPr algn="ctr"/>
            <a:r>
              <a:rPr lang="kk-KZ" b="1" i="1" dirty="0" smtClean="0">
                <a:solidFill>
                  <a:srgbClr val="7030A0"/>
                </a:solidFill>
                <a:latin typeface="Times New Roman"/>
                <a:ea typeface="Calibri"/>
              </a:rPr>
              <a:t>Абай </a:t>
            </a:r>
            <a:r>
              <a:rPr lang="kk-KZ" b="1" i="1" dirty="0">
                <a:solidFill>
                  <a:srgbClr val="7030A0"/>
                </a:solidFill>
                <a:latin typeface="Times New Roman"/>
                <a:ea typeface="Calibri"/>
              </a:rPr>
              <a:t>Құнанбаевтың 175 жылдық мерейтойына арналған әдеби - сазды кеш</a:t>
            </a:r>
            <a:endParaRPr lang="ru-RU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p:transition spd="slow">
    <p:wipe dir="u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457200" y="2286000"/>
            <a:ext cx="8229600" cy="1143000"/>
          </a:xfrm>
          <a:ln>
            <a:noFill/>
          </a:ln>
        </p:spPr>
        <p:txBody>
          <a:bodyPr>
            <a:noAutofit/>
          </a:bodyPr>
          <a:lstStyle/>
          <a:p>
            <a:r>
              <a:rPr lang="kk-KZ" sz="6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Медициналық әлеуметтік сараптама </a:t>
            </a:r>
            <a:endParaRPr lang="ru-RU" sz="60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6" descr="Картинки по запросу фон желто-зеленый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455" y="-19372"/>
            <a:ext cx="9144000" cy="6877372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381000" y="5105400"/>
            <a:ext cx="85344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kk-KZ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kk-KZ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kk-KZ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Байлиева Жанат Қаппарқызы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0" y="0"/>
            <a:ext cx="91440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kk-KZ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kk-KZ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902969" y="2362200"/>
            <a:ext cx="7848601" cy="2209800"/>
          </a:xfrm>
          <a:prstGeom prst="rect">
            <a:avLst/>
          </a:prstGeom>
          <a:noFill/>
          <a:ln>
            <a:solidFill>
              <a:schemeClr val="bg1"/>
            </a:solidFill>
          </a:ln>
          <a:effectLst/>
        </p:spPr>
        <p:txBody>
          <a:bodyPr vert="horz" lIns="91440" tIns="45720" rIns="91440" bIns="45720" rtlCol="0" anchor="ctr">
            <a:prstTxWarp prst="textInflate">
              <a:avLst/>
            </a:prstTxWarp>
            <a:normAutofit fontScale="90000" lnSpcReduction="20000"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1" i="0" u="none" strike="noStrike" kern="1200" cap="all" normalizeH="0" baseline="0" noProof="0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sz="4400" b="1" i="0" u="none" strike="noStrike" kern="1200" cap="all" normalizeH="0" baseline="0" noProof="0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ru-RU" sz="4400" b="1" i="0" u="none" strike="noStrike" kern="1200" cap="all" normalizeH="0" baseline="0" noProof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sz="4400" b="1" i="0" u="none" strike="noStrike" kern="1200" cap="all" normalizeH="0" baseline="0" noProof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ru-RU" sz="4400" b="1" i="0" u="none" strike="noStrike" kern="1200" cap="all" normalizeH="0" baseline="0" noProof="0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12700" stA="28000" endPos="45000" dist="1000" dir="5400000" sy="-100000" algn="bl" rotWithShape="0"/>
                </a:effectLst>
                <a:uLnTx/>
                <a:uFillTx/>
                <a:latin typeface="+mj-lt"/>
                <a:ea typeface="+mj-ea"/>
                <a:cs typeface="+mj-cs"/>
              </a:rPr>
              <a:t>Ұстаздық</a:t>
            </a:r>
            <a:r>
              <a:rPr kumimoji="0" lang="ru-RU" sz="4400" b="1" i="0" u="none" strike="noStrike" kern="1200" cap="all" normalizeH="0" baseline="0" noProof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12700" stA="28000" endPos="45000" dist="1000" dir="5400000" sy="-100000" algn="bl" rotWithShape="0"/>
                </a:effectLst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ru-RU" sz="4400" b="1" i="0" u="none" strike="noStrike" kern="1200" cap="all" normalizeH="0" baseline="0" noProof="0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12700" stA="28000" endPos="45000" dist="1000" dir="5400000" sy="-100000" algn="bl" rotWithShape="0"/>
                </a:effectLst>
                <a:uLnTx/>
                <a:uFillTx/>
                <a:latin typeface="+mj-lt"/>
                <a:ea typeface="+mj-ea"/>
                <a:cs typeface="+mj-cs"/>
              </a:rPr>
              <a:t>еткен</a:t>
            </a:r>
            <a:r>
              <a:rPr kumimoji="0" lang="ru-RU" sz="4400" b="1" i="0" u="none" strike="noStrike" kern="1200" cap="all" normalizeH="0" baseline="0" noProof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12700" stA="28000" endPos="45000" dist="1000" dir="5400000" sy="-100000" algn="bl" rotWithShape="0"/>
                </a:effectLst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ru-RU" sz="4400" b="1" i="0" u="none" strike="noStrike" kern="1200" cap="all" normalizeH="0" baseline="0" noProof="0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12700" stA="28000" endPos="45000" dist="1000" dir="5400000" sy="-100000" algn="bl" rotWithShape="0"/>
                </a:effectLst>
                <a:uLnTx/>
                <a:uFillTx/>
                <a:latin typeface="+mj-lt"/>
                <a:ea typeface="+mj-ea"/>
                <a:cs typeface="+mj-cs"/>
              </a:rPr>
              <a:t>жалықпас</a:t>
            </a:r>
            <a:r>
              <a:rPr kumimoji="0" lang="ru-RU" sz="4400" b="1" i="0" u="none" strike="noStrike" kern="1200" cap="all" normalizeH="0" baseline="0" noProof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12700" stA="28000" endPos="45000" dist="1000" dir="5400000" sy="-100000" algn="bl" rotWithShape="0"/>
                </a:effectLst>
                <a:uLnTx/>
                <a:uFillTx/>
                <a:latin typeface="+mj-lt"/>
                <a:ea typeface="+mj-ea"/>
                <a:cs typeface="+mj-cs"/>
              </a:rPr>
              <a:t>…</a:t>
            </a:r>
            <a:endParaRPr kumimoji="0" lang="ru-RU" sz="4400" b="1" i="0" u="none" strike="noStrike" kern="1200" cap="all" normalizeH="0" baseline="0" noProof="0" dirty="0">
              <a:ln/>
              <a:solidFill>
                <a:srgbClr val="002060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85800" y="1093667"/>
            <a:ext cx="80772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b="1" dirty="0" smtClean="0">
                <a:solidFill>
                  <a:srgbClr val="0070C0"/>
                </a:solidFill>
                <a:latin typeface="Times New Roman"/>
                <a:ea typeface="Calibri"/>
              </a:rPr>
              <a:t>Шона Смаханұлы атындағы№44 орта мектеп</a:t>
            </a:r>
          </a:p>
          <a:p>
            <a:pPr algn="ctr"/>
            <a:endParaRPr lang="kk-KZ" b="1" dirty="0" smtClean="0">
              <a:solidFill>
                <a:srgbClr val="0070C0"/>
              </a:solidFill>
              <a:latin typeface="Times New Roman"/>
              <a:ea typeface="Calibri"/>
            </a:endParaRPr>
          </a:p>
          <a:p>
            <a:pPr algn="ctr"/>
            <a:r>
              <a:rPr lang="kk-KZ" b="1" i="1" dirty="0" smtClean="0">
                <a:solidFill>
                  <a:srgbClr val="7030A0"/>
                </a:solidFill>
                <a:latin typeface="Times New Roman"/>
                <a:ea typeface="Calibri"/>
              </a:rPr>
              <a:t>Абай </a:t>
            </a:r>
            <a:r>
              <a:rPr lang="kk-KZ" b="1" i="1" dirty="0">
                <a:solidFill>
                  <a:srgbClr val="7030A0"/>
                </a:solidFill>
                <a:latin typeface="Times New Roman"/>
                <a:ea typeface="Calibri"/>
              </a:rPr>
              <a:t>Құнанбаевтың 175 жылдық мерейтойына арналған әдеби - сазды кеш</a:t>
            </a:r>
            <a:endParaRPr lang="ru-RU" dirty="0">
              <a:solidFill>
                <a:srgbClr val="7030A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52400" y="3016898"/>
            <a:ext cx="8534400" cy="420115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kk-KZ" sz="4400" b="1" cap="none" spc="50" dirty="0">
                <a:ln w="11430">
                  <a:solidFill>
                    <a:srgbClr val="FFFF00"/>
                  </a:solidFill>
                </a:ln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Ұлы ақын, жазушы, қоғам қайраткері, қазақ әдебиеті негізін қалаған ағартушы </a:t>
            </a:r>
          </a:p>
          <a:p>
            <a:pPr algn="ctr"/>
            <a:r>
              <a:rPr lang="kk-KZ" sz="4500" b="1" cap="none" spc="50" dirty="0">
                <a:ln w="11430">
                  <a:solidFill>
                    <a:srgbClr val="FFFF00"/>
                  </a:solidFill>
                </a:ln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Абай (Ибраһим) Құнанбай</a:t>
            </a:r>
            <a:r>
              <a:rPr lang="kk-KZ" sz="4500" b="1" spc="50" dirty="0">
                <a:ln w="11430">
                  <a:solidFill>
                    <a:srgbClr val="FFFF00"/>
                  </a:solidFill>
                </a:ln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ұ</a:t>
            </a:r>
            <a:r>
              <a:rPr lang="kk-KZ" sz="4500" b="1" cap="none" spc="50" dirty="0">
                <a:ln w="11430">
                  <a:solidFill>
                    <a:srgbClr val="FFFF00"/>
                  </a:solidFill>
                </a:ln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лына </a:t>
            </a:r>
          </a:p>
          <a:p>
            <a:pPr algn="ctr"/>
            <a:r>
              <a:rPr lang="ru-RU" sz="4500" b="1" spc="50" dirty="0">
                <a:ln w="11430">
                  <a:solidFill>
                    <a:srgbClr val="FFFF00"/>
                  </a:solidFill>
                </a:ln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175 </a:t>
            </a:r>
            <a:r>
              <a:rPr lang="ru-RU" sz="4500" b="1" spc="50" dirty="0" err="1">
                <a:ln w="11430">
                  <a:solidFill>
                    <a:srgbClr val="FFFF00"/>
                  </a:solidFill>
                </a:ln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жыл</a:t>
            </a:r>
            <a:endParaRPr lang="ru-RU" sz="4500" b="1" cap="none" spc="50" dirty="0">
              <a:ln w="11430">
                <a:solidFill>
                  <a:srgbClr val="FFFF00"/>
                </a:solidFill>
              </a:ln>
              <a:solidFill>
                <a:srgbClr val="C0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792" y="1"/>
            <a:ext cx="8197216" cy="28955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78171474"/>
      </p:ext>
    </p:extLst>
  </p:cSld>
  <p:clrMapOvr>
    <a:masterClrMapping/>
  </p:clrMapOvr>
  <p:transition spd="slow">
    <p:wipe dir="u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6" descr="Картинки по запросу фон желто-зеленый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705600"/>
          </a:xfrm>
          <a:prstGeom prst="rect">
            <a:avLst/>
          </a:prstGeom>
          <a:noFill/>
        </p:spPr>
      </p:pic>
      <p:pic>
        <p:nvPicPr>
          <p:cNvPr id="2050" name="Picture 2" descr="C:\Users\ПК\Desktop\IMG-20191115-WA0149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000" y="993775"/>
            <a:ext cx="8128000" cy="4870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6" descr="Картинки по запросу фон желто-зеленый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705600"/>
          </a:xfrm>
          <a:prstGeom prst="rect">
            <a:avLst/>
          </a:prstGeom>
          <a:noFill/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7150" y="0"/>
            <a:ext cx="9259888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39297025"/>
      </p:ext>
    </p:extLst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C:\Users\ПК\Desktop\IMG-20191129-WA0225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52400"/>
            <a:ext cx="8915400" cy="6553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>
    <p:pull dir="lu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C:\Users\ПК\Desktop\IMG-20191129-WA0205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52400"/>
            <a:ext cx="8763000" cy="6553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>
    <p:pull dir="d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hidden">
          <a:xfrm>
            <a:off x="533400" y="381000"/>
            <a:ext cx="8153400" cy="6019800"/>
          </a:xfr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kk-KZ" sz="12000" b="1" i="1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Есебімдегі балалар: </a:t>
            </a:r>
            <a:endParaRPr lang="ru-RU" sz="12000" b="1" i="1" dirty="0">
              <a:solidFill>
                <a:schemeClr val="accent6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2" name="Picture 2" descr="C:\Users\ПК\Desktop\IMG-20191129-WA022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-635000"/>
            <a:ext cx="8915400" cy="812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>
    <p:wheel spokes="8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Заголовок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2" name="Picture 6" descr="Картинки по запросу фон желто-зеленый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705600"/>
          </a:xfrm>
          <a:prstGeom prst="rect">
            <a:avLst/>
          </a:prstGeom>
          <a:noFill/>
        </p:spPr>
      </p:pic>
      <p:sp>
        <p:nvSpPr>
          <p:cNvPr id="13" name="Заголовок 1"/>
          <p:cNvSpPr txBox="1">
            <a:spLocks/>
          </p:cNvSpPr>
          <p:nvPr/>
        </p:nvSpPr>
        <p:spPr>
          <a:xfrm>
            <a:off x="533400" y="228600"/>
            <a:ext cx="8229600" cy="10668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5400" b="1" i="1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4" name="Заголовок 1"/>
          <p:cNvSpPr txBox="1">
            <a:spLocks/>
          </p:cNvSpPr>
          <p:nvPr/>
        </p:nvSpPr>
        <p:spPr>
          <a:xfrm>
            <a:off x="304800" y="5257800"/>
            <a:ext cx="2819400" cy="76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ru-RU" b="1" i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194" name="Picture 2" descr="C:\Users\ПК\Desktop\4b8f0cf5-51b5-41a0-b9b1-0b6a4b2c3780.jf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986" y="304800"/>
            <a:ext cx="3733800" cy="6019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9600" y="304800"/>
            <a:ext cx="4594808" cy="34461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3750906"/>
            <a:ext cx="3919538" cy="3182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957761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636647" y="381000"/>
            <a:ext cx="3232646" cy="1280160"/>
          </a:xfrm>
        </p:spPr>
        <p:txBody>
          <a:bodyPr/>
          <a:lstStyle/>
          <a:p>
            <a:pPr algn="r"/>
            <a:r>
              <a:rPr lang="kk-KZ" b="1" i="1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Алдаберген Жансұлу</a:t>
            </a:r>
            <a:endParaRPr lang="ru-RU" b="1" i="1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6" name="Объект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850" y="609600"/>
            <a:ext cx="5384800" cy="4648200"/>
          </a:xfrm>
          <a:prstGeom prst="rect">
            <a:avLst/>
          </a:prstGeom>
        </p:spPr>
      </p:pic>
      <p:pic>
        <p:nvPicPr>
          <p:cNvPr id="19" name="Объект 11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0600" y="1661160"/>
            <a:ext cx="4068693" cy="4968240"/>
          </a:xfrm>
          <a:prstGeom prst="rect">
            <a:avLst/>
          </a:prstGeom>
        </p:spPr>
      </p:pic>
      <p:pic>
        <p:nvPicPr>
          <p:cNvPr id="5" name="Picture 6" descr="Картинки по запросу фон желто-зеленый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6705600"/>
          </a:xfrm>
          <a:prstGeom prst="rect">
            <a:avLst/>
          </a:prstGeom>
          <a:noFill/>
        </p:spPr>
      </p:pic>
      <p:sp>
        <p:nvSpPr>
          <p:cNvPr id="9" name="Заголовок 1"/>
          <p:cNvSpPr txBox="1">
            <a:spLocks/>
          </p:cNvSpPr>
          <p:nvPr/>
        </p:nvSpPr>
        <p:spPr>
          <a:xfrm>
            <a:off x="2967990" y="940731"/>
            <a:ext cx="2819400" cy="76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ru-RU" b="1" i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Заголовок 1"/>
          <p:cNvSpPr txBox="1">
            <a:spLocks/>
          </p:cNvSpPr>
          <p:nvPr/>
        </p:nvSpPr>
        <p:spPr>
          <a:xfrm>
            <a:off x="113719" y="4961250"/>
            <a:ext cx="2819400" cy="76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4000" b="1" i="1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5865495" y="5105852"/>
            <a:ext cx="2819400" cy="76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ru-RU" b="1" i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" name="Picture 2" descr="C:\Users\ПК\Desktop\IMG-20191129-WA0227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850" y="228600"/>
            <a:ext cx="4290448" cy="3352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C:\Users\ПК\Desktop\IMG-20191129-WA0226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400" y="228600"/>
            <a:ext cx="4411978" cy="33575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850" y="2933700"/>
            <a:ext cx="8915528" cy="3771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45695471"/>
      </p:ext>
    </p:extLst>
  </p:cSld>
  <p:clrMapOvr>
    <a:masterClrMapping/>
  </p:clrMapOvr>
  <p:transition spd="slow">
    <p:wheel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Базис">
  <a:themeElements>
    <a:clrScheme name="Базис">
      <a:dk1>
        <a:srgbClr val="000000"/>
      </a:dk1>
      <a:lt1>
        <a:srgbClr val="FFFFFF"/>
      </a:lt1>
      <a:dk2>
        <a:srgbClr val="565349"/>
      </a:dk2>
      <a:lt2>
        <a:srgbClr val="DDDDDD"/>
      </a:lt2>
      <a:accent1>
        <a:srgbClr val="A6B727"/>
      </a:accent1>
      <a:accent2>
        <a:srgbClr val="DF5327"/>
      </a:accent2>
      <a:accent3>
        <a:srgbClr val="FE9E00"/>
      </a:accent3>
      <a:accent4>
        <a:srgbClr val="418AB3"/>
      </a:accent4>
      <a:accent5>
        <a:srgbClr val="D7D447"/>
      </a:accent5>
      <a:accent6>
        <a:srgbClr val="818183"/>
      </a:accent6>
      <a:hlink>
        <a:srgbClr val="F59E00"/>
      </a:hlink>
      <a:folHlink>
        <a:srgbClr val="B2B2B2"/>
      </a:folHlink>
    </a:clrScheme>
    <a:fontScheme name="Базис">
      <a:majorFont>
        <a:latin typeface="Corbel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Базис">
      <a:fillStyleLst>
        <a:solidFill>
          <a:schemeClr val="phClr"/>
        </a:solidFill>
        <a:solidFill>
          <a:schemeClr val="phClr">
            <a:tint val="55000"/>
            <a:satMod val="13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  <a:satMod val="105000"/>
              </a:schemeClr>
            </a:gs>
            <a:gs pos="100000">
              <a:schemeClr val="phClr">
                <a:shade val="80000"/>
                <a:satMod val="12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27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95000"/>
            <a:satMod val="140000"/>
          </a:schemeClr>
        </a:solidFill>
        <a:solidFill>
          <a:schemeClr val="phClr">
            <a:tint val="90000"/>
            <a:shade val="85000"/>
            <a:satMod val="160000"/>
            <a:lumMod val="11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Basis" id="{5665723A-49BA-4B57-8411-A56F8F207965}" vid="{90E45F77-AEFC-46EF-A7C1-5B338C297B02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TM03457444[[fn=Базис]]</Template>
  <TotalTime>697</TotalTime>
  <Words>71</Words>
  <Application>Microsoft Office PowerPoint</Application>
  <PresentationFormat>Экран (4:3)</PresentationFormat>
  <Paragraphs>23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Базис</vt:lpstr>
      <vt:lpstr>Медициналық әлеуметтік сараптама </vt:lpstr>
      <vt:lpstr>Медициналық әлеуметтік сараптама </vt:lpstr>
      <vt:lpstr>Презентация PowerPoint</vt:lpstr>
      <vt:lpstr>Презентация PowerPoint</vt:lpstr>
      <vt:lpstr>Презентация PowerPoint</vt:lpstr>
      <vt:lpstr>Презентация PowerPoint</vt:lpstr>
      <vt:lpstr>Есебімдегі балалар: </vt:lpstr>
      <vt:lpstr>Презентация PowerPoint</vt:lpstr>
      <vt:lpstr>Алдаберген Жансұлу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ПК</cp:lastModifiedBy>
  <cp:revision>109</cp:revision>
  <dcterms:created xsi:type="dcterms:W3CDTF">2017-08-01T03:12:46Z</dcterms:created>
  <dcterms:modified xsi:type="dcterms:W3CDTF">2020-02-23T06:41:47Z</dcterms:modified>
</cp:coreProperties>
</file>