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61" r:id="rId4"/>
    <p:sldId id="281" r:id="rId5"/>
    <p:sldId id="283" r:id="rId6"/>
    <p:sldId id="284" r:id="rId7"/>
    <p:sldId id="286" r:id="rId8"/>
    <p:sldId id="289" r:id="rId9"/>
    <p:sldId id="290" r:id="rId10"/>
    <p:sldId id="291" r:id="rId11"/>
    <p:sldId id="292" r:id="rId12"/>
    <p:sldId id="29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rgbClr val="FF0000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FF0000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FF0000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FF0000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rgbClr val="FF0000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FF0000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FF0000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FF0000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FF0000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6" d="100"/>
          <a:sy n="76" d="100"/>
        </p:scale>
        <p:origin x="-121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106F-BD54-4021-90F0-282FE5B6C2B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3158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7F54C-F4DB-4292-90AE-FDEA8B209FD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3120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58F48-BF75-4F5E-AA15-E4333AF2584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2443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42B0F-0358-4F19-A451-D8A03AF8D06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3187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614D9-FB7B-4680-8397-50CE7F3C457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5797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6E44-768B-4158-9BDB-CEDB236F67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1053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2BE67-A123-462B-9C06-30EE89EBC46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9082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AECC9-E07D-46BF-9241-EF11B02CDFC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6182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533FC-34A3-4E4D-A79E-7ED7581C43E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446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F319-202A-4A70-8AAF-B8C89EEC967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466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ECCA4-6C0B-4C33-B598-169CB537AF1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1161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A5954BC-8BCA-46E5-A9CA-BAE1E3B243F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xQSEBQUEhQVFBUXFRgYFhcUFRQYFhUcGBgXFhUUFRUYHCggGBolGxQUIjEhJSorLi4wFyEzODMsNygtLisBCgoKDg0OGxAQGzAmHyQvLDQsLCwtLywuLC80LCwsLCwsLCwsLDQsLCwwLzQsLCwsLCwsLDQsLCwsNSwsLCwsLP/AABEIALMBGgMBIgACEQEDEQH/xAAcAAEAAgMBAQEAAAAAAAAAAAAABQYDBAcCAQj/xABGEAABBAADBQUDCQQIBgMAAAABAAIDEQQSIQUGMUFREyJhcZEygaEHFCNCUmKxwfBTgtHhFRZDcpKi0vEkM2OTsrM0RIP/xAAaAQEAAwEBAQAAAAAAAAAAAAAAAwQFAgEG/8QALBEAAgEEAgECBAYDAAAAAAAAAAECAwQREiExURNBBSJhgRQVUnGRoSMz0f/aAAwDAQACEQMRAD8A7iiIgCIiAIiIAiIgCIiAIiIAiIgCIiAIiIAiIgCIiAIiIAiIgCIiAIiIAiKubW3viw8ro3MkJbVloZWovm4dV6ot9ElKjOrLWCyyxoqh/X+D9nN6R/619/r/AAfs5vSP/Wu/Sn4LH5fc/oZbkVR/r/B+zm9I/wDWn9f4P2U3pH/rT0p+B+X3P6GW5ERRlMIiIAiIgCLQ2rtNsLbOpPAdVWNsb3twzA+d+Uu9iJgDpH+Tb0H3iQPFRTqxi8EkKUpdF2Rc72X8qWGe8NlE0IJAzysZl1+0Y3uyjxIoczS6DG8OFjguoTUujydOUHiSPaIi7OAiIgCIiAIiIAiIgCIiAIiIAiIgCL451alQ0m322QwWG3biaaK4kk8B4rmU1Hs6UW+iaRVWLfvB3RxOHu60lb+N18VZcPiGvaHNIIIsEEEEHgQRoQkZJ9CUJR7MqocwH9MPvhkceAPCIm6Kvapu3t1ZpsS+WN7Wh1cyCNKI0U1NpPkt2M4RlJTeE4tZ/gx7vyNlbK68wMwoPjjzSgQ2YqHdaTR4dPFaMmmBhpr25i+w2NpbpMKEjzq2uAXpm5OJHCVo1vRzgL60OfivR3OxdV2wo61nfXG7rz1UmYZ7NH1LZTyqnGV7P2TXg099j9MBTwAXVmja1n1f+W4avHmq2rfNuZin1nlDq4ZnONeVryNwpv2jPQqSNSCWMly3v7alTUN+vo/+HRERFTPlQiIgCxzzBjS5xoAWVkVb32xOWEMB1ea93NcTlrFs7hHaSRA47aNmTFS6sYO437R4MYPEmh775LnEsb5pzLMc73mz0HRoHIAaAcgFb96JMscUX3S8+ZtrT5hrX/4lB4LDd0vdYFkCuo6nl/NYFetJycV9zes6cVHf+CHx0AAN/gu27gyl2zsNd32LBr0Ayg+gC4ptZxJJrxAv4Wu6bq4DsMLFFd9mxrLPMtABPraufDc8lf4o1iKJhERaxjBERAEXl7wOJpa0mM6D1QG2lqOdiXHnXkvHbO+0fVASiKME7upWVmMPMWgN5FjimDuHosiAIiIAiIgIjenE9nhXkcSKHvXMN8Hlmz4o7rtpe90c1jS4tP77oz7l0Pfv/wCKfNc733aTg8K4cBM5tfedHbT6Mf6rPuX8/wBjQtEsL9ypDAgszcuA6k+CuXyV7bfBOMK9xMUl9nZJDHgFxDb4NcGu04WB1KhdmQ543jQEHQHoBplPKzp6LzgMzZGFpp7HgtPRwIIvw5EcwSFm07h0pJvo1q1FVKbid9BX1amzMT2sTHjQOY1wHTMA4D4rbX0KeVk+ZCIi9AREQBERAEREAKo+25O2xwZybQ95Ku7lz3Dy/wDFTvv2cxs/dBd+SrXT4S8li3Xb+hVdsbQ7WaRw1GYgeQ0bX7ob8V4xD8mGABPeOblzAPLyGh6qO2RAXNbf2QT8P171k2z9EwW40NA3XS/yFV6ceXzr5m8H0UYqMVEkdzcKJ8YzMCezBl4WCWloZfk5zXfurs+GjytA9VzD5IIs5xEn3omeWUPf8c49F1MLesqelMwr+e1VrwfURFdKQWDET5fNe55Mov0Ua42bKA+veSbK8gL3HHZW7HhwP1+rQGm2Ele/mp8fh/Fb9rwZ29QgNF0BH+xWMtUm2UHgQvj4gUBGArew2IvQ8fxWCbDkLACgJdFiw8uYX6rKgCIiAid58P2mFkA6Wuc7TYJNnOzVcT43jwOYRO/yyuXVMe243j7p/BcvcP8AgsYKuopCB4t77T7i0H3KhdR+ZfUvWsvl/ZogthyAyAUCPH8ddLq+NryW98k6G82nnfLRaeype/YF0dfAEEX6lbWKzZnOIoucSR0s8FgzTSwby7Or7j4sPwrW82Ww+Fas/wAhYrEua/JZjSZJ470DY3epe3+HoF0pfSWk9qSbPmrmnpVaCIiskAREQBERAEREBjxDqaT0C5diZcuFxsl0XRStafvSNMcf+Z7Vfd6sV2eGeeZ0HvXNN65ezwcMXOWTM7+7EAf/ADfGf3VRup4a+hdtYZ48shdk4sNeG0aDdTXClqbxSlx8CNPEdfL+K2tnR0wuPE6H8yot8ZmnbEDq97WNoXWY5Qa58bWJSWZ8G42lydc+SvZ/ZYGNwFdpmlPjnNMP/bbGrstLZWHayMNaKaAA0dGtFNHoAtxfS01iKPmqstpNn1F8RSEZo419urotcBfXmyT4rNhG27yQG3BFQSeYNHjyWQlRcr8xtAfZJC7ivCyww5ltNww/VIDQWeDEkcdQs0mFHJaj2UgJMEEdQVo4mKivuDlo1yK25mWEBp4R9O81IKI4KVYbAKA9IiIDHO22keBXNcHhs5xMDvrtkZzHttIGo8100rnuNHY7Rd40Qql0umWrZ9o5bu9NleHG9QL5caP4/grPjZ2ObQOun6r0ULtKH5vjZm8Q2Z9cPZcS+Pl9hzPeF4xkUjiXE8K+N17liV4Jy5ZvweUmXP5LyfneJr9nF8Xv/h8V1hce+S/F5cc5v7SAm+dxvYa9HvPuC7ACtqx/1Iw79f5mfURFcKQREQBERAERfCgKlv1NfZR9XWfcufb9PvEsj5Rws/xPJe7/AC9n6K67yvz45rfshUbbFPxuIP8A1XNHT6P6IfCMLHvJ42ZrWccOP7GvFM3KGmrq/wBUvGw8CGbQhlkexjGv7Rxe5rQMgLgSXGgMwA/eXr5p0Fc9Dp4n8l9lizHlYGnvWXSqqnPZGhNZjr5L6/5SMJEcrpS6uJZDK5nudl18xYVo2RvBBiYTLDI17Rxy3bTxpzTRafAhcW+YBwOoPx93UH3LS2LtQ4DFtkF9k62TNHNh4noS094eRHMrWt77Z6lGt8OSjmL5OuYzemo3SucIommrokknQAAcTp8CobDfKIxzw1rJiCQMxcwceeUX+K0t9MJ/wzGNPd+cXpwI7N5afiVVY8Nla11UWnXppqCo613KEsZ5Ora0p1IOTOr4La7JGFwvTiDVi7rgT0Kyf02Ixbi1gJoZ3AXx9kHj7lUNjzFmagDYrXgNQQT1rXTTiseOgfI0+05xrzdWmp4AC/4BTTvmocdlaNonPD6Lzht5YZDkEjc5Bod5pOnBocBZ8l4xeNDKHEngFy52Be12Z2Xu0bD7sXRv4q3SY5zcOyQ6yOGVhOt6mpD17rQ7xJHVe2166kXntHlxZxpyWrzk3tpb0NhOV7zn/ZxAOeOmayA3TXU30BWvDvrRH0cmvV7b9Kr4qqxYP6Q2CcziS4kknMbJPU8VvTNa0Ehpoj2h5/7KhL4hUdXVcFxWVNQy+WdD2Nt6OfQGnVZa6g4DhehII8QSpDFR2FyTF4l2GPbR6lozs5B1C8p6A+yfAldXwuLa+FsgPdcwOBPRwBHwIWzb1t1yZlxQ9N5XTNMurVZjtdhNNBcegCrGN2gHBz3nLE3j460KHMmxQ8VSdsYufFuczMYcMB7I+sK/tPtuPQ93wXNe5UFk9o2zqPB02XaTA4glrTfAuaD6EqZwuIBa3yHv8lyKDARRta3kANTpy6DgtSHFT4WYvwkltsZ47DonVp3m33Tx1FHTiolfJY2JvwLlnVncAV8e8AWdAoTdbeGPGRZm21zTUkbvajdV0eo6Hn7iFpbzbQLpBAzh9avwVuVWKjsU1Se2rJCTbzbOQWALLiaaAOJJ5DxVV2jtTC4mdjo8VhjJwDWzxku5UNdT5Kjb87ZM0vzSEnsInVIR/ayNNEmuLWEEDqbP2aicLswAXx6gjQrPr3KXEjToWTa2zgmN+sK/+kn00gZYif8AtNBvxsfBfAzuEHmOP6814ittElx7gaASSGgWQADwAs6cNV5cxxN3rw1OniOvMLLrVFUlldF+nFxgo+DPuZLl2hh+QL3NPjmje0D/ABEei7vFwHkuA7PuLFQOHKeI3/8Ao2z6Wu+Yd1tC2Ph0swZlfEl86ZlREWiZwREQBERAF8cV9UVvDtARRGvado0fmuZSUVlnsU28IqskjZMZLKT3GXZ8Gi3H4LneFmMs0jjoXvc/jwzOLiPirjtOTsoey/tJhb/CO+8T/ePd8s3RUlv0c9XWp/FfP3VTbMffs3rWnxt9kSh0F/o9F9xWDMTMNKNWTxNJ492TLZBvk5uorTuu8L+Ytls0J1FX+ei1JsZJIGxuLsjCMkbe7GyrApg40CRbrdqdTarUdNJbdskqRnusGWKUNLj1FH8R+XxUPtFmYOr9fzUzh4Reunu/XoteaAyd1osnoOJ5DzJoe9eU3iXBZbwuS045xdsjDOPEQ4RxPDjEWH4uUFDb2ua0a5ST4AauJ8KFfoq37aw7WYWWLTKyOCNtcAWvY1v4BVvDYUNElEU6F4N+WYX5kAKe71dVZ9yrZSxTePJs7Bxo7Meh8CND+XqtzHYp2XuuAHPqfeo7c/Dtk7drgS0MaeNEOLu6WnkaDvzVswGz61jZR+27V/8AiPD3UrVGi6iUirXqKnUaIDYey/m7HSYgNfLIQGCQZi1t3mLXaNc40eoAHUhe94saRiImPFMyFzJC4ESuOXtGkD2ctMGvHMp/eHZ47D7wN3+uSq+9UBdBh5hwiL2O0/a5C119M0WXzeFLVg6cWl4I6c1UmpN+5vuLaA0oV53XEFeDCKoc7NUy9fvBt1rwJ6KIwmJzNNHL5cL8uF+K3o8RYyvJvqOB6BzRxCyPXSeccl6dCS9+CL3glLmNijGcuIaMo1cTdMb5kj1Hir3OTDhIMODeVjGuI4HI0NNeBIURsYxNeHSjK8WBIe9G0Hjlr/lkixZvQ+1qQpTbJ+mYR7NUFq2mXT2z2UrmaclHHX9kFth2eZsA9lgDnDq5wvXya4D95yh58R2suUaMsgVdaDUm/AfrVb+1MQI8VN9px08i1pv0r1WDA4cAF4AJ4CxppVg+fBV7qe1VQJ6C0p7m5HhnOaXBriOPdY5w+A191qtSYMhxe0i+Zbob58PLgVd3bciL+86SM8e8wuYPu2wk+oHAKJ27PE/EGRj45MzGl/ZuaRmBc3WuBLQzTwXNykobQfQtqst8SXZobDxzsLjIZ+DJCIpfFrjTXm+bXFpvoHdVbZ5THiMRLzYxzwK5taSNPNqqe0mtfh3AC7HPxBIPqrZhT2rWZqzTYVvHUZpIhd9RblJaVXKnh+zPLuKUtl7o5bsHBXkB1Jqyb95PO1YsRhw0aDw8TXEqOjZ2bxYI5EHQjqD0INg9KUpI0OZ3f1evvWdXlJz5NGPMeDVjhc5kkw7scbmss133ue1paAeNNc5xrw460ldWvu4fFeZMbK3DnD6OjvM0UGua4Pz3mA7zS6yWuGt6ObVrVxLxXGv1+ClqRg1HTxyVaW+z2PGNkvQ6XYv3fyXct3tojEYeOUfWaCfB3B7fc4Ee5fnwyW4E+n5rp/yYbQyF+HceI7RnnoJB/wCB/wASv2M1Sno/cgv6O1PZex0dERbZiBERAEREAVF21N2mPDTwaBXvV5Kp29expBL84i107wVe5TcOCe3a25KBiJ+0xuIBNETSAl2ga2NxY274ANYAo3FwdtJ9C0kkE00EkgW7NXkOCte0cLhsXriGOZJwzsprz52CDw41fDXRb2B2W3Cwl2Gje4ms0j6L3AGwNAAB4ADhreiyPw+Z7ZNf8VrBRxz/AEUTC7Sy9191y6LN89begvx/XBWfGYLC4klzwYpD7TmUMx6uYRV+IonmVrx7qwD/AOwa8IRfr2qilbc5RIrpY+ZMr5kc86aD4/yVn3Z2bkYcQ8HQXEDwPWWugqm3x1P2St7ZmwYcwyNfO7l2lZB5saAHfvWrc/ZTjh3tfq9zfToFZt7R52ZUuLtP5V0UbbOIPzLN+1mYHeAAfIPjG1Q4xFROJ5nJx01aT+Xx9JmJjXwyYaYlnCnAC2lptrgDx8uhIUbJue4gN+eDswbrIc11Xsir0+8oatD1JJ+EWKFaNNNPyWD5LcLbZnkWHPa0dO40k/8AtHorziMPWoWhups1sEDWMBygaXxcSbc8+JJJU4Qtq2p6U0jHuanqVHIhMVDnaWnmFVAzKXwyi2OBBHUH8/HwV/lwwPBRO1diCUdDyP8At/BdVYbco5pzxwznmI2Z83eCBbSe64Xld8dHdR7xYWyzEsc5ttrTr+I58FLzxSQ22RuZvPukg+YpR8jcM/7bDf1b/CQae6ll1LWDfRowuJ45PG0C3Lxs8KHpp8NFLbXw/YwMLQcrKaBxNDqVj2VgI3StylzyDpmDaB5HzHHzAV1m2c18JjdqCNf4qe2o/K0ivWqrZZOTb34QuYzFx600Mmq9ALMclcm6lpPLu+Kjdn7ZaGAa2Bzb3bs6H1NH1VynwU2CeRlL4jY4WKPIg8QoTEbv4OU5o3SYcn6seV0d/wBxwsDwDgNVXqU8vL7LlKrFR1fMfoawnjdQN+JDhRNnmLXjaDmX3aBLTeup1FfiVvYPdaBh708sngxrGX4E94+lLdmweHmifhg0RVRY6iXtfqA5zicz74Gzw6UKpqzeeWTSuIZWqZCCa4SCdAL0vUVX5kqcwUpds/CztvuMEZI/6RMRH+RVaPYOOY7sWwOyuIY6TQxAcO0EmgLcvI0dOAOi6xu/sOOPCfN2g9kMwGY2XZnFznnxLnE+Fq3aW0lsn79EN5Xhxh5KLvJgO1HziPUEDtQOLSAAJOpaQAD0q+ZqAwmLMZ1GZv4cwrzi9kz4N2aO3x+HEKLnwmFn4gwvPHs6APnGRQ/dpR17Zt89ntG41WO0V7+kYyXHQeFV56qJ2hMH+ydFaZdzWONtxDK+8xzT8C5ZsFunBGbkkMtfUjaWNP8AedZcfdSihbNPKJ3dQ9ik4djgRY0vn+tf5Kd2RtEx43Cll96aNpFcA9wjeNOWV5ryVnxWFgxUbW92ExkhmVtNDfs5Rw11vxPVbO6+7Mcc2drjLJwDi3KyMc8jbNu4jMTzNVZU0KLdVM4ldR9JqS5OiRGwF7XiNtADova3kYAREQBERAF8pfUQGtJgIybLGk+QWdsYAoAV0XpF5hHrbZoYjY8L/ajafcscewYG8IwpNF5pHwe7y8mOKBrRTQB5BewF9RdHJHY7YkMur2C+vNYcLu5Aw2G35m1LouNI5zg79SWMZPjW1wX1EXZwEREB8Lb4rUm2ZE72o2n3BbiLxpPs9Ta6NfD4NkfsNDfILYREwG8nl8YIoix4rQl2JA42Y2+ikURxT7Ck10auH2dGz2WNHuUTtvdlkzs7Tkf1HNWBFzKnFrDR1GcovKZWMBu29pHaSWByAVlYwAADkvSJCnGHR5Kbl2fCLWhitjQye1G30Ugi6cU+zxNrog27rYcH2T6qRw2zYoxTWALbRcqnFdI6dST7ZEybuYdzs2TXw0Uhh8M2MUwADwWZF6oRXSPHOT7YREXRyEREAREQBERAEREAREQBERAEREAREQBERAEREAREQBERAEREAREQBERAEREAREQBERAEREARVLbGNIxJD55IcpbkDASCDXeIBAP1tXWCRQBLSHfd4tpGM4Z8kpjOTM6BsnZvkcXRD6M0RM5pJb2J0d2g5gIC2L4qU3fKSMlsscTnNe8ZGTEzyDPKGOhh7Mdo0Nj1Nj2X/Z1M3jcZmu+iIlgA7SCftIIyDMWgSZBmkcaAFAHKdQaBHqWXguyKr4XaU0MDS9oeey7VxMznGu6BqWCtTZ5AA8Vgxm9LjHIGta09lJThK06gSAOZp3gCyzzF+GvejJnbz5x0i3oqlFvRICwGJpZbWl3anOfpYoC7J2dXmmaavkeqx4ffMuc1uWBuZsbrdiabGJBMck57P6OQdjVa6k/Z14IC4oqTh9+nPaSIWD6NrqdiGNIJbC/UOAOWptDWtN+0KlcdvK1pgydm4StzW+UxiqjcI2DKS+ZwlBaw5bAPBAWFFSv67v7NzmxQyFrc/wBHiS5mXsZpiwv7LSUCGi2tM7TfJWfZOMdKxxe1rXNkewhri5vdOhDi0HUVyQG8iIgCIiAIiIAiIgCIiAIiIAiIgCIiAIiIAijtvbTGGhLzVkhrA52Vpc7Roc76reZPIAqt4Te0uGz2drEXSshdiHkgB3aMdTYhwJL2knXugAfWCAuqKlw7yPnM7o5GtaybCCNrS1z+zkm7N3agg5S/vacQMvA2FKbbx8kLsQ5slBuDdI0ODcrHNLu/oLN6XZI0QFgRUWHeSZpcx2YiGXNO5zoDKyLKxzWCqZK4lxvLqG0PaIV5QHwtGmnDh4eSFoREAy8+aBoREAIXwNHQacERAeqUXvBEOxJFgtcHAtc5ps90nukXo48fyREBvYbCsjY1jGgNawMA6NaKDfELLkHQdf5oiABoHBfURAfUREAREQBERAEREAREQBERAEREAREQBERAfF4ETaAyim1lFCm1oKHJEQB0LTdtBursDXLq2/I8F9dGDqQCSKOg1HTy8F8RAa7dlwgMAhiAjNsAjZTCeJZp3T4hbiIgP//Z"/>
          <p:cNvSpPr>
            <a:spLocks noChangeAspect="1" noChangeArrowheads="1"/>
          </p:cNvSpPr>
          <p:nvPr/>
        </p:nvSpPr>
        <p:spPr bwMode="auto">
          <a:xfrm>
            <a:off x="130175" y="-196850"/>
            <a:ext cx="268922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0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07" y="304800"/>
            <a:ext cx="15311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Milk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banner2.cleanpng.com/20180302/ybw/kisspng-kefir-milk-bottle-t-shirt-chocolate-milk-milk-5a9a2bc2a3cef1.3748232415200531866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795" y="1228725"/>
            <a:ext cx="5486400" cy="53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793" y="5791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0"/>
    </mc:Choice>
    <mc:Fallback xmlns="">
      <p:transition spd="slow" advTm="3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77853"/>
            <a:ext cx="3920068" cy="5889246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 bwMode="auto">
          <a:xfrm>
            <a:off x="3810000" y="-152400"/>
            <a:ext cx="4495800" cy="3886200"/>
          </a:xfrm>
          <a:prstGeom prst="cloudCallout">
            <a:avLst>
              <a:gd name="adj1" fmla="val -57282"/>
              <a:gd name="adj2" fmla="val 46182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like             </a:t>
            </a:r>
            <a:endParaRPr kumimoji="0" lang="ru-RU" sz="4000" i="0" u="none" strike="noStrike" normalizeH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5241" r="3846" b="8200"/>
          <a:stretch/>
        </p:blipFill>
        <p:spPr bwMode="auto">
          <a:xfrm>
            <a:off x="4800600" y="1219200"/>
            <a:ext cx="246221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9"/>
    </mc:Choice>
    <mc:Fallback xmlns="">
      <p:transition spd="slow" advTm="378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"/>
            <a:ext cx="5657578" cy="5657578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 bwMode="auto">
          <a:xfrm>
            <a:off x="4343400" y="-152400"/>
            <a:ext cx="4495800" cy="3886200"/>
          </a:xfrm>
          <a:prstGeom prst="cloudCallout">
            <a:avLst>
              <a:gd name="adj1" fmla="val -57282"/>
              <a:gd name="adj2" fmla="val 46182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like             </a:t>
            </a:r>
            <a:endParaRPr kumimoji="0" lang="ru-RU" sz="4000" i="0" u="none" strike="noStrike" normalizeH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banner2.cleanpng.com/20180302/ybw/kisspng-kefir-milk-bottle-t-shirt-chocolate-milk-milk-5a9a2bc2a3cef1.3748232415200531866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38" y="1219200"/>
            <a:ext cx="1901405" cy="18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62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9"/>
    </mc:Choice>
    <mc:Fallback xmlns="">
      <p:transition spd="slow" advTm="375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"/>
            <a:ext cx="5657578" cy="5657578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 bwMode="auto">
          <a:xfrm>
            <a:off x="4343400" y="-228600"/>
            <a:ext cx="4495800" cy="3886200"/>
          </a:xfrm>
          <a:prstGeom prst="cloudCallout">
            <a:avLst>
              <a:gd name="adj1" fmla="val -57282"/>
              <a:gd name="adj2" fmla="val 46182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like             </a:t>
            </a:r>
            <a:endParaRPr kumimoji="0" lang="ru-RU" sz="4000" i="0" u="none" strike="noStrike" normalizeH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cdn.pixabay.com/photo/2012/04/13/01/38/juice-31728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25616"/>
            <a:ext cx="1524000" cy="222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3800" y="56575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7"/>
    </mc:Choice>
    <mc:Fallback xmlns="">
      <p:transition spd="slow" advTm="439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4800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Egg </a:t>
            </a:r>
            <a:endParaRPr lang="en-US" alt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pload.wikimedia.org/wikipedia/commons/thumb/3/37/WikiVoc-egg.svg/600px-WikiVoc-egg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38578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527137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30237" y="533400"/>
            <a:ext cx="27844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Juice</a:t>
            </a:r>
            <a:endParaRPr lang="en-US" alt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cdn.pixabay.com/photo/2012/04/13/01/38/juice-31728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19200"/>
            <a:ext cx="365462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5486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5410" r="4808" b="6678"/>
          <a:stretch/>
        </p:blipFill>
        <p:spPr bwMode="auto">
          <a:xfrm>
            <a:off x="990600" y="1066799"/>
            <a:ext cx="7239000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2400" y="0"/>
            <a:ext cx="533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Cheese </a:t>
            </a: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562" y="59665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8" t="21333" r="21666" b="9334"/>
          <a:stretch>
            <a:fillRect/>
          </a:stretch>
        </p:blipFill>
        <p:spPr bwMode="auto">
          <a:xfrm>
            <a:off x="2033718" y="1046054"/>
            <a:ext cx="5881077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9600" y="152400"/>
            <a:ext cx="28956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Ice cream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181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34733"/>
            <a:ext cx="24929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Chicken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im0-tub-kz.yandex.net/i?id=b3ee377cf3f9fe2202814bd91de2459f&amp;n=13&amp;ex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673417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41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52400"/>
            <a:ext cx="1828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Chips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7" descr="http://www.clker.com/cliparts/E/X/A/Q/E/f/french-fries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636713"/>
            <a:ext cx="4483100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" y="5181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963067"/>
            <a:ext cx="3920068" cy="58892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0"/>
            <a:ext cx="6187976" cy="3450635"/>
          </a:xfrm>
          <a:prstGeom prst="rect">
            <a:avLst/>
          </a:prstGeom>
        </p:spPr>
      </p:pic>
      <p:pic>
        <p:nvPicPr>
          <p:cNvPr id="4" name="Picture 7" descr="http://www.clker.com/cliparts/E/X/A/Q/E/f/french-fries-m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29307"/>
            <a:ext cx="1377950" cy="160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152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8"/>
    </mc:Choice>
    <mc:Fallback xmlns="">
      <p:transition spd="slow" advTm="5298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09600"/>
            <a:ext cx="5657578" cy="5657578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 bwMode="auto">
          <a:xfrm>
            <a:off x="4267200" y="152400"/>
            <a:ext cx="4495800" cy="3429000"/>
          </a:xfrm>
          <a:prstGeom prst="cloudCallout">
            <a:avLst>
              <a:gd name="adj1" fmla="val -57282"/>
              <a:gd name="adj2" fmla="val 46182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like             </a:t>
            </a:r>
            <a:endParaRPr kumimoji="0" lang="ru-RU" sz="4000" i="0" u="none" strike="noStrike" normalizeH="0" baseline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203" y="1447800"/>
            <a:ext cx="1810286" cy="1765029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49019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0"/>
    </mc:Choice>
    <mc:Fallback xmlns="">
      <p:transition spd="slow" advTm="426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20</Words>
  <Application>Microsoft Office PowerPoint</Application>
  <PresentationFormat>Экран (4:3)</PresentationFormat>
  <Paragraphs>11</Paragraphs>
  <Slides>12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Жансая</cp:lastModifiedBy>
  <cp:revision>32</cp:revision>
  <dcterms:created xsi:type="dcterms:W3CDTF">2006-09-12T00:54:36Z</dcterms:created>
  <dcterms:modified xsi:type="dcterms:W3CDTF">2020-03-31T17:24:57Z</dcterms:modified>
</cp:coreProperties>
</file>