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5776" y="764704"/>
            <a:ext cx="4988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ЖШС </a:t>
            </a:r>
            <a:r>
              <a:rPr lang="kk-KZ" sz="2400" b="1" dirty="0" smtClean="0"/>
              <a:t>«Жақсылық» балабақшасы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47664" y="2132856"/>
            <a:ext cx="6480720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kk-KZ" sz="3600" b="1" dirty="0" smtClean="0"/>
              <a:t>Қарапайым математика </a:t>
            </a:r>
          </a:p>
          <a:p>
            <a:pPr algn="just"/>
            <a:r>
              <a:rPr lang="kk-KZ" sz="3600" b="1" dirty="0" smtClean="0"/>
              <a:t>ұғымдарын қалыптастыру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915816" y="4015278"/>
            <a:ext cx="2273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Білім саласы : Таным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26451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35696" y="1052736"/>
            <a:ext cx="618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/>
              <a:t>Келесі сабақта кезднскенше менің </a:t>
            </a:r>
          </a:p>
          <a:p>
            <a:r>
              <a:rPr lang="kk-KZ" sz="2800" b="1" i="1" dirty="0" smtClean="0"/>
              <a:t>сүйікті балаларым</a:t>
            </a:r>
            <a:endParaRPr lang="ru-RU" sz="2800" b="1" i="1" dirty="0"/>
          </a:p>
        </p:txBody>
      </p:sp>
      <p:pic>
        <p:nvPicPr>
          <p:cNvPr id="8194" name="Picture 2" descr="C:\Users\р\Pictures\d06facda89e00be3a0184788fab136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197" y="1700808"/>
            <a:ext cx="4708301" cy="450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18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7" y="1052737"/>
            <a:ext cx="65527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/>
              <a:t>Тақырыбы : «Ғажайып математика әлеміне саяхат</a:t>
            </a:r>
          </a:p>
          <a:p>
            <a:r>
              <a:rPr lang="kk-KZ" sz="3600" b="1" i="1" dirty="0" smtClean="0"/>
              <a:t>1,2,3,4,5 сандары мен оң жақ ,сол жақ,жоғары , төмен ұғымдары»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899656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7" y="90872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/>
              <a:t>Сиқырлы     қорап</a:t>
            </a:r>
            <a:endParaRPr lang="ru-RU" sz="3600" b="1" i="1" dirty="0"/>
          </a:p>
        </p:txBody>
      </p:sp>
      <p:pic>
        <p:nvPicPr>
          <p:cNvPr id="1026" name="Picture 2" descr="C:\Users\р\Pictures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248" y="1412776"/>
            <a:ext cx="5606752" cy="531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450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р\Pictures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566" y="1412776"/>
            <a:ext cx="2232248" cy="243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\Pictures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2253427" cy="246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р\Pictures\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723943"/>
            <a:ext cx="2192431" cy="239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р\Pictures\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998759"/>
            <a:ext cx="2122438" cy="231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р\Pictures\imag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214" y="4113938"/>
            <a:ext cx="20574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7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\Pictures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462762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2132856"/>
            <a:ext cx="4608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/>
              <a:t>Бірден беске дейін</a:t>
            </a:r>
          </a:p>
          <a:p>
            <a:r>
              <a:rPr lang="kk-KZ" sz="3600" b="1" i="1" dirty="0" smtClean="0"/>
              <a:t> үш тілде санап бер</a:t>
            </a:r>
            <a:endParaRPr lang="ru-RU" sz="3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62068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/>
              <a:t>Бірінші тапсырма 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46703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62068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/>
              <a:t>Екінші  тапсырма </a:t>
            </a:r>
            <a:endParaRPr lang="ru-RU" sz="2400" b="1" i="1" dirty="0"/>
          </a:p>
        </p:txBody>
      </p:sp>
      <p:pic>
        <p:nvPicPr>
          <p:cNvPr id="4098" name="Picture 2" descr="C:\Users\р\Pictures\201707091616047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320" y="1203104"/>
            <a:ext cx="4104456" cy="269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0032" y="476672"/>
            <a:ext cx="3882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/>
              <a:t>Суретпен жұмыс</a:t>
            </a:r>
            <a:endParaRPr lang="ru-RU" sz="2800" b="1" i="1" dirty="0"/>
          </a:p>
        </p:txBody>
      </p:sp>
      <p:pic>
        <p:nvPicPr>
          <p:cNvPr id="4100" name="Picture 4" descr="C:\Users\р\Pictures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96860"/>
            <a:ext cx="2467436" cy="269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р\Pictures\apple-1986660_960_7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82353"/>
            <a:ext cx="3528392" cy="333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3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291" y="6318511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/>
              <a:t>Үшінші т</a:t>
            </a:r>
            <a:r>
              <a:rPr lang="kk-KZ" sz="2400" b="1" i="1" dirty="0" smtClean="0"/>
              <a:t>апсырма </a:t>
            </a:r>
            <a:endParaRPr lang="ru-RU" sz="2400" b="1" i="1" dirty="0"/>
          </a:p>
        </p:txBody>
      </p:sp>
      <p:pic>
        <p:nvPicPr>
          <p:cNvPr id="5122" name="Picture 2" descr="C:\Users\р\Pictures\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25" y="260649"/>
            <a:ext cx="1578733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р\Pictures\hello_html_4ee91a7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6624736" cy="4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5604048"/>
            <a:ext cx="6957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/>
              <a:t>Жоғарыда-төменде , оң жақ және сол жақ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3638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404665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/>
              <a:t>Төртінші</a:t>
            </a:r>
            <a:r>
              <a:rPr lang="kk-KZ" sz="3200" b="1" dirty="0" smtClean="0"/>
              <a:t> т</a:t>
            </a:r>
            <a:r>
              <a:rPr lang="kk-KZ" sz="3200" b="1" i="1" dirty="0" smtClean="0"/>
              <a:t>апсырма </a:t>
            </a:r>
            <a:endParaRPr lang="ru-RU" sz="3200" b="1" i="1" dirty="0"/>
          </a:p>
        </p:txBody>
      </p:sp>
      <p:pic>
        <p:nvPicPr>
          <p:cNvPr id="6147" name="Picture 3" descr="C:\Users\р\Pictures\img_user_file_544dde0fba953_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3" y="1844824"/>
            <a:ext cx="624069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р\Pictures\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631" y="708559"/>
            <a:ext cx="2207701" cy="24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989440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/>
              <a:t>Санамақты жаттап ал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60369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404665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/>
              <a:t>Бесінші</a:t>
            </a:r>
            <a:r>
              <a:rPr lang="kk-KZ" sz="3200" b="1" dirty="0" smtClean="0"/>
              <a:t> т</a:t>
            </a:r>
            <a:r>
              <a:rPr lang="kk-KZ" sz="3200" b="1" i="1" dirty="0" smtClean="0"/>
              <a:t>апсырма </a:t>
            </a:r>
            <a:endParaRPr lang="ru-RU" sz="32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995936" y="1124744"/>
            <a:ext cx="446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/>
              <a:t>Кері байланыс жасап сұрақтарға жауап бер</a:t>
            </a:r>
            <a:endParaRPr lang="ru-RU" sz="3200" b="1" i="1" dirty="0"/>
          </a:p>
        </p:txBody>
      </p:sp>
      <p:pic>
        <p:nvPicPr>
          <p:cNvPr id="7170" name="Picture 2" descr="C:\Users\р\Pictures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730" y="4522643"/>
            <a:ext cx="20574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201962"/>
            <a:ext cx="45365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5.Логикалық </a:t>
            </a:r>
            <a:r>
              <a:rPr lang="ru-RU" sz="2800" b="1" i="1" dirty="0" err="1"/>
              <a:t>сұрақтар</a:t>
            </a:r>
            <a:r>
              <a:rPr lang="ru-RU" sz="2800" b="1" i="1" dirty="0"/>
              <a:t>: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/>
              <a:t>1. </a:t>
            </a:r>
            <a:r>
              <a:rPr lang="ru-RU" sz="2800" i="1" dirty="0" err="1"/>
              <a:t>Аспанда</a:t>
            </a:r>
            <a:r>
              <a:rPr lang="ru-RU" sz="2800" i="1" dirty="0"/>
              <a:t> </a:t>
            </a:r>
            <a:r>
              <a:rPr lang="ru-RU" sz="2800" i="1" dirty="0" err="1"/>
              <a:t>қанша</a:t>
            </a:r>
            <a:r>
              <a:rPr lang="ru-RU" sz="2800" i="1" dirty="0"/>
              <a:t> </a:t>
            </a:r>
            <a:r>
              <a:rPr lang="ru-RU" sz="2800" i="1" dirty="0" err="1"/>
              <a:t>жұлдыз</a:t>
            </a:r>
            <a:r>
              <a:rPr lang="ru-RU" sz="2800" i="1" dirty="0"/>
              <a:t> бар?</a:t>
            </a:r>
            <a:br>
              <a:rPr lang="ru-RU" sz="2800" i="1" dirty="0"/>
            </a:br>
            <a:r>
              <a:rPr lang="ru-RU" sz="2800" i="1" dirty="0"/>
              <a:t>2. </a:t>
            </a:r>
            <a:r>
              <a:rPr lang="ru-RU" sz="2800" i="1" dirty="0" err="1"/>
              <a:t>Сиырда</a:t>
            </a:r>
            <a:r>
              <a:rPr lang="ru-RU" sz="2800" i="1" dirty="0"/>
              <a:t> </a:t>
            </a:r>
            <a:r>
              <a:rPr lang="ru-RU" sz="2800" i="1" dirty="0" err="1"/>
              <a:t>қанша</a:t>
            </a:r>
            <a:r>
              <a:rPr lang="ru-RU" sz="2800" i="1" dirty="0"/>
              <a:t> </a:t>
            </a:r>
            <a:r>
              <a:rPr lang="ru-RU" sz="2800" i="1" dirty="0" err="1"/>
              <a:t>мүйіз</a:t>
            </a:r>
            <a:r>
              <a:rPr lang="ru-RU" sz="2800" i="1" dirty="0"/>
              <a:t> бар?</a:t>
            </a:r>
            <a:br>
              <a:rPr lang="ru-RU" sz="2800" i="1" dirty="0"/>
            </a:br>
            <a:r>
              <a:rPr lang="ru-RU" sz="2800" i="1" dirty="0"/>
              <a:t>3. </a:t>
            </a:r>
            <a:r>
              <a:rPr lang="ru-RU" sz="2800" i="1" dirty="0" err="1"/>
              <a:t>Машинада</a:t>
            </a:r>
            <a:r>
              <a:rPr lang="ru-RU" sz="2800" i="1" dirty="0"/>
              <a:t> </a:t>
            </a:r>
            <a:r>
              <a:rPr lang="ru-RU" sz="2800" i="1" dirty="0" err="1"/>
              <a:t>қанша</a:t>
            </a:r>
            <a:r>
              <a:rPr lang="ru-RU" sz="2800" i="1" dirty="0"/>
              <a:t> </a:t>
            </a:r>
            <a:r>
              <a:rPr lang="ru-RU" sz="2800" i="1" dirty="0" err="1"/>
              <a:t>дөңгелек</a:t>
            </a:r>
            <a:r>
              <a:rPr lang="ru-RU" sz="2800" i="1" dirty="0"/>
              <a:t> бар?</a:t>
            </a:r>
            <a:br>
              <a:rPr lang="ru-RU" sz="2800" i="1" dirty="0"/>
            </a:br>
            <a:r>
              <a:rPr lang="ru-RU" sz="2800" i="1" dirty="0"/>
              <a:t>4. </a:t>
            </a:r>
            <a:r>
              <a:rPr lang="ru-RU" sz="2800" i="1" dirty="0" err="1"/>
              <a:t>Жылқының</a:t>
            </a:r>
            <a:r>
              <a:rPr lang="ru-RU" sz="2800" i="1" dirty="0"/>
              <a:t> </a:t>
            </a:r>
            <a:r>
              <a:rPr lang="ru-RU" sz="2800" i="1" dirty="0" err="1"/>
              <a:t>қанша</a:t>
            </a:r>
            <a:r>
              <a:rPr lang="ru-RU" sz="2800" i="1" dirty="0"/>
              <a:t> </a:t>
            </a:r>
            <a:r>
              <a:rPr lang="ru-RU" sz="2800" i="1" dirty="0" err="1"/>
              <a:t>құйрығы</a:t>
            </a:r>
            <a:r>
              <a:rPr lang="ru-RU" sz="2800" i="1" dirty="0"/>
              <a:t> бар?</a:t>
            </a:r>
            <a:br>
              <a:rPr lang="ru-RU" sz="2800" i="1" dirty="0"/>
            </a:br>
            <a:r>
              <a:rPr lang="ru-RU" sz="2800" i="1" dirty="0"/>
              <a:t>5. </a:t>
            </a:r>
            <a:r>
              <a:rPr lang="ru-RU" sz="2800" i="1" dirty="0" err="1"/>
              <a:t>Адамда</a:t>
            </a:r>
            <a:r>
              <a:rPr lang="ru-RU" sz="2800" i="1" dirty="0"/>
              <a:t> </a:t>
            </a:r>
            <a:r>
              <a:rPr lang="ru-RU" sz="2800" i="1" dirty="0" err="1"/>
              <a:t>қанша</a:t>
            </a:r>
            <a:r>
              <a:rPr lang="ru-RU" sz="2800" i="1" dirty="0"/>
              <a:t> </a:t>
            </a:r>
            <a:r>
              <a:rPr lang="ru-RU" sz="2800" i="1" dirty="0" err="1"/>
              <a:t>қол</a:t>
            </a:r>
            <a:r>
              <a:rPr lang="ru-RU" sz="2800" i="1" dirty="0"/>
              <a:t> бар?</a:t>
            </a:r>
          </a:p>
        </p:txBody>
      </p:sp>
    </p:spTree>
    <p:extLst>
      <p:ext uri="{BB962C8B-B14F-4D97-AF65-F5344CB8AC3E}">
        <p14:creationId xmlns:p14="http://schemas.microsoft.com/office/powerpoint/2010/main" val="86859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49</TotalTime>
  <Words>79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Раяна</dc:creator>
  <cp:lastModifiedBy>Раяна</cp:lastModifiedBy>
  <cp:revision>6</cp:revision>
  <dcterms:created xsi:type="dcterms:W3CDTF">2020-03-31T12:12:45Z</dcterms:created>
  <dcterms:modified xsi:type="dcterms:W3CDTF">2020-03-31T13:46:17Z</dcterms:modified>
</cp:coreProperties>
</file>