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7B70C53-7ED0-4312-BCEA-1BC4E58C76C5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E169D70-2AC1-4703-8B96-281BB374D88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Математика</a:t>
            </a:r>
            <a:b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Есептер шығару. Ақшаны қалай төлейміз?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888233"/>
          </a:xfrm>
        </p:spPr>
        <p:txBody>
          <a:bodyPr>
            <a:noAutofit/>
          </a:bodyPr>
          <a:lstStyle/>
          <a:p>
            <a:pPr algn="l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1.1.3.6  </a:t>
            </a:r>
            <a:b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тг,  2 тг, 5 тг,10 тг, 20 теңгелік   монеталармен түрліше төлем  жасау</a:t>
            </a:r>
            <a:b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теңгесі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Республикасыны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валютасы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1428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0648"/>
            <a:ext cx="7408333" cy="5865515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1.1.3.6  </a:t>
            </a: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тг,  2 тг, 5 тг,10 тг, 20 теңгелік   монеталармен түрліше төлем  жасау</a:t>
            </a: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Республикасыны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валютасы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263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3" descr="C:\Users\Рыскул\Documents\Downloads\WhatsApp Image 2020-03-28 at 11.35.30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15" t="14513" r="11785" b="52510"/>
          <a:stretch/>
        </p:blipFill>
        <p:spPr bwMode="auto">
          <a:xfrm>
            <a:off x="1043608" y="2348880"/>
            <a:ext cx="6408712" cy="418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64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780108"/>
          </a:xfrm>
        </p:spPr>
        <p:txBody>
          <a:bodyPr/>
          <a:lstStyle/>
          <a:p>
            <a:r>
              <a:rPr lang="kk-KZ" dirty="0"/>
              <a:t>“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Мына монеталарды ұсақта”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392488"/>
          </a:xfrm>
        </p:spPr>
        <p:txBody>
          <a:bodyPr>
            <a:normAutofit/>
          </a:bodyPr>
          <a:lstStyle/>
          <a:p>
            <a:pPr algn="l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теңге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==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теңгеге, </a:t>
            </a:r>
          </a:p>
          <a:p>
            <a:pPr algn="l"/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 20 тг екі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==теңгеге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 5 тг бес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==теңгеге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 2 тг екі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==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теңгеге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</a:t>
            </a:r>
          </a:p>
          <a:p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Қолыңда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 тг бар, сен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кеннен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қарандаш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алдың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саған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қайтарды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Қалған ақшаңмен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сүт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40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ң, сенде неше тг қалды?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171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200</TotalTime>
  <Words>94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    Пәні: Математика Сынып: 1 Тақырыбы: Есептер шығару. Ақшаны қалай төлейміз? </vt:lpstr>
      <vt:lpstr>  </vt:lpstr>
      <vt:lpstr>“Мына монеталарды ұсақта” Тапсырма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Пәні: Математика Сынып: 1 Тақырыбы: Есептер шығару. Ақшаны қалай төлейміз?</dc:title>
  <dc:creator>user</dc:creator>
  <cp:lastModifiedBy>user</cp:lastModifiedBy>
  <cp:revision>3</cp:revision>
  <dcterms:created xsi:type="dcterms:W3CDTF">2020-03-30T12:50:42Z</dcterms:created>
  <dcterms:modified xsi:type="dcterms:W3CDTF">2020-03-30T16:11:22Z</dcterms:modified>
</cp:coreProperties>
</file>