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70C53-7ED0-4312-BCEA-1BC4E58C76C5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9D70-2AC1-4703-8B96-281BB374D8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70C53-7ED0-4312-BCEA-1BC4E58C76C5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9D70-2AC1-4703-8B96-281BB374D8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70C53-7ED0-4312-BCEA-1BC4E58C76C5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9D70-2AC1-4703-8B96-281BB374D88B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70C53-7ED0-4312-BCEA-1BC4E58C76C5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9D70-2AC1-4703-8B96-281BB374D88B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70C53-7ED0-4312-BCEA-1BC4E58C76C5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9D70-2AC1-4703-8B96-281BB374D8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70C53-7ED0-4312-BCEA-1BC4E58C76C5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9D70-2AC1-4703-8B96-281BB374D88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70C53-7ED0-4312-BCEA-1BC4E58C76C5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9D70-2AC1-4703-8B96-281BB374D8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70C53-7ED0-4312-BCEA-1BC4E58C76C5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9D70-2AC1-4703-8B96-281BB374D8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70C53-7ED0-4312-BCEA-1BC4E58C76C5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9D70-2AC1-4703-8B96-281BB374D88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70C53-7ED0-4312-BCEA-1BC4E58C76C5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9D70-2AC1-4703-8B96-281BB374D88B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B70C53-7ED0-4312-BCEA-1BC4E58C76C5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69D70-2AC1-4703-8B96-281BB374D88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7B70C53-7ED0-4312-BCEA-1BC4E58C76C5}" type="datetimeFigureOut">
              <a:rPr lang="ru-RU" smtClean="0"/>
              <a:t>30.03.2020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5E169D70-2AC1-4703-8B96-281BB374D88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marL="0" indent="0"/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Пәні</a:t>
            </a:r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Математика</a:t>
            </a:r>
            <a:b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Сынып: </a:t>
            </a:r>
            <a: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br>
              <a:rPr lang="en-US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Тақырыбы: Есептер шығару. Ақшаны қалай төлейміз?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140968"/>
            <a:ext cx="6400800" cy="1888233"/>
          </a:xfrm>
        </p:spPr>
        <p:txBody>
          <a:bodyPr>
            <a:noAutofit/>
          </a:bodyPr>
          <a:lstStyle/>
          <a:p>
            <a:pPr algn="l"/>
            <a:r>
              <a:rPr lang="kk-KZ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1.1.3.6  </a:t>
            </a:r>
            <a:b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тг,  2 тг, 5 тг,10 тг, 20 теңгелік   монеталармен түрліше төлем  жасау</a:t>
            </a:r>
            <a:b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теңгесі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 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Республикасыны</a:t>
            </a:r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ұлттық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валютасы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14287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60648"/>
            <a:ext cx="7408333" cy="5865515"/>
          </a:xfrm>
        </p:spPr>
        <p:txBody>
          <a:bodyPr/>
          <a:lstStyle/>
          <a:p>
            <a:pPr marL="0" indent="0">
              <a:buNone/>
            </a:pP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1.1.3.6  </a:t>
            </a:r>
            <a:endParaRPr lang="kk-KZ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тг,  2 тг, 5 тг,10 тг, 20 теңгелік   монеталармен түрліше төлем  жасау</a:t>
            </a:r>
          </a:p>
          <a:p>
            <a:pPr marL="0" indent="0">
              <a:buNone/>
            </a:pP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теңгесі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— </a:t>
            </a:r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Республикасыны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ң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ұлттық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валютасы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82635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3" descr="C:\Users\Рыскул\Documents\Downloads\WhatsApp Image 2020-03-28 at 11.35.30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15" t="14513" r="11785" b="52510"/>
          <a:stretch/>
        </p:blipFill>
        <p:spPr bwMode="auto">
          <a:xfrm>
            <a:off x="1043608" y="2348880"/>
            <a:ext cx="6408712" cy="418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641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772400" cy="1780108"/>
          </a:xfrm>
        </p:spPr>
        <p:txBody>
          <a:bodyPr/>
          <a:lstStyle/>
          <a:p>
            <a:r>
              <a:rPr lang="kk-KZ" dirty="0"/>
              <a:t>“</a:t>
            </a:r>
            <a:r>
              <a:rPr lang="kk-KZ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Мына монеталарды ұсақта” </a:t>
            </a:r>
            <a:r>
              <a:rPr lang="kk-KZ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Тапсырма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1844824"/>
            <a:ext cx="8424936" cy="4392488"/>
          </a:xfrm>
        </p:spPr>
        <p:txBody>
          <a:bodyPr>
            <a:normAutofit/>
          </a:bodyPr>
          <a:lstStyle/>
          <a:p>
            <a:pPr algn="l"/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 </a:t>
            </a:r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10 теңге </a:t>
            </a:r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== </a:t>
            </a:r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теңгеге, </a:t>
            </a:r>
          </a:p>
          <a:p>
            <a:pPr algn="l"/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 20 тг екі </a:t>
            </a:r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==теңгеге</a:t>
            </a:r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l"/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 5 тг бес </a:t>
            </a:r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==теңгеге</a:t>
            </a:r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l"/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бір 2 тг екі </a:t>
            </a:r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== </a:t>
            </a:r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теңгеге </a:t>
            </a:r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тең</a:t>
            </a:r>
          </a:p>
          <a:p>
            <a:r>
              <a:rPr lang="kk-KZ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2) Қолыңда </a:t>
            </a:r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200 тг бар, сен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кеннен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30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қарандаш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алдың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саған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неше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қайтарды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Қалған ақшаңмен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90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сүт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40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тг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нан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алды</a:t>
            </a:r>
            <a:r>
              <a:rPr lang="kk-KZ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ң, сенде неше тг қалды?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11711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200</TotalTime>
  <Words>94</Words>
  <Application>Microsoft Office PowerPoint</Application>
  <PresentationFormat>Экран (4:3)</PresentationFormat>
  <Paragraphs>13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Волна</vt:lpstr>
      <vt:lpstr>    Пәні: Математика Сынып: 1 Тақырыбы: Есептер шығару. Ақшаны қалай төлейміз? </vt:lpstr>
      <vt:lpstr>  </vt:lpstr>
      <vt:lpstr>“Мына монеталарды ұсақта” Тапсырма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Пәні: Математика Сынып: 1 Тақырыбы: Есептер шығару. Ақшаны қалай төлейміз?</dc:title>
  <dc:creator>user</dc:creator>
  <cp:lastModifiedBy>user</cp:lastModifiedBy>
  <cp:revision>3</cp:revision>
  <dcterms:created xsi:type="dcterms:W3CDTF">2020-03-30T12:50:42Z</dcterms:created>
  <dcterms:modified xsi:type="dcterms:W3CDTF">2020-03-30T16:11:22Z</dcterms:modified>
</cp:coreProperties>
</file>