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5" r:id="rId1"/>
  </p:sldMasterIdLst>
  <p:sldIdLst>
    <p:sldId id="256" r:id="rId2"/>
    <p:sldId id="260" r:id="rId3"/>
    <p:sldId id="257" r:id="rId4"/>
    <p:sldId id="258"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4" r:id="rId28"/>
    <p:sldId id="282" r:id="rId29"/>
    <p:sldId id="283"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4" r:id="rId49"/>
    <p:sldId id="309" r:id="rId50"/>
    <p:sldId id="306" r:id="rId51"/>
    <p:sldId id="308" r:id="rId52"/>
    <p:sldId id="307" r:id="rId5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1224" y="19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оугольник 6"/>
          <p:cNvSpPr/>
          <p:nvPr/>
        </p:nvSpPr>
        <p:spPr>
          <a:xfrm>
            <a:off x="0" y="5778124"/>
            <a:ext cx="9144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8" name="Прямоугольник 7"/>
          <p:cNvSpPr/>
          <p:nvPr/>
        </p:nvSpPr>
        <p:spPr>
          <a:xfrm>
            <a:off x="0" y="0"/>
            <a:ext cx="9144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2" name="Заголовок 1"/>
          <p:cNvSpPr>
            <a:spLocks noGrp="1"/>
          </p:cNvSpPr>
          <p:nvPr>
            <p:ph type="ctrTitle"/>
          </p:nvPr>
        </p:nvSpPr>
        <p:spPr>
          <a:xfrm>
            <a:off x="828675" y="2292095"/>
            <a:ext cx="7572375" cy="2219691"/>
          </a:xfrm>
        </p:spPr>
        <p:txBody>
          <a:bodyPr rtlCol="0" anchor="ctr">
            <a:normAutofit/>
          </a:bodyPr>
          <a:lstStyle>
            <a:lvl1pPr algn="l" rtl="0">
              <a:defRPr sz="4400" cap="all" baseline="0"/>
            </a:lvl1pPr>
          </a:lstStyle>
          <a:p>
            <a:pPr rtl="0"/>
            <a:r>
              <a:rPr lang="ru-RU" smtClean="0"/>
              <a:t>Образец заголовка</a:t>
            </a:r>
            <a:endParaRPr lang="ru-RU" dirty="0"/>
          </a:p>
        </p:txBody>
      </p:sp>
      <p:sp>
        <p:nvSpPr>
          <p:cNvPr id="3" name="Подзаголовок 2"/>
          <p:cNvSpPr>
            <a:spLocks noGrp="1"/>
          </p:cNvSpPr>
          <p:nvPr>
            <p:ph type="subTitle" idx="1"/>
          </p:nvPr>
        </p:nvSpPr>
        <p:spPr>
          <a:xfrm>
            <a:off x="828674" y="4511785"/>
            <a:ext cx="7572376" cy="955565"/>
          </a:xfrm>
        </p:spPr>
        <p:txBody>
          <a:bodyPr rtlCol="0">
            <a:normAutofit/>
          </a:bodyPr>
          <a:lstStyle>
            <a:lvl1pPr marL="0" indent="0" algn="l" rtl="0">
              <a:spcBef>
                <a:spcPts val="0"/>
              </a:spcBef>
              <a:buNone/>
              <a:defRPr sz="18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ru-RU" smtClean="0"/>
              <a:t>Образец подзаголовка</a:t>
            </a:r>
            <a:endParaRPr lang="ru-RU" dirty="0"/>
          </a:p>
        </p:txBody>
      </p:sp>
      <p:sp>
        <p:nvSpPr>
          <p:cNvPr id="4" name="Дата 3"/>
          <p:cNvSpPr>
            <a:spLocks noGrp="1"/>
          </p:cNvSpPr>
          <p:nvPr>
            <p:ph type="dt" sz="half" idx="10"/>
          </p:nvPr>
        </p:nvSpPr>
        <p:spPr/>
        <p:txBody>
          <a:bodyPr rtlCol="0"/>
          <a:lstStyle>
            <a:lvl1pPr>
              <a:defRPr/>
            </a:lvl1pPr>
          </a:lstStyle>
          <a:p>
            <a:fld id="{3C522B8D-815E-429C-9EC2-505CEC215084}" type="datetime1">
              <a:rPr lang="ru-RU" smtClean="0"/>
              <a:pPr/>
              <a:t>07.01.2018</a:t>
            </a:fld>
            <a:endParaRPr lang="ru-RU" dirty="0"/>
          </a:p>
        </p:txBody>
      </p:sp>
      <p:sp>
        <p:nvSpPr>
          <p:cNvPr id="5" name="Нижний колонтитул 4"/>
          <p:cNvSpPr>
            <a:spLocks noGrp="1"/>
          </p:cNvSpPr>
          <p:nvPr>
            <p:ph type="ftr" sz="quarter" idx="11"/>
          </p:nvPr>
        </p:nvSpPr>
        <p:spPr/>
        <p:txBody>
          <a:bodyPr rtlCol="0"/>
          <a:lstStyle/>
          <a:p>
            <a:pPr rtl="0"/>
            <a:endParaRPr lang="ru-RU" dirty="0"/>
          </a:p>
        </p:txBody>
      </p:sp>
      <p:sp>
        <p:nvSpPr>
          <p:cNvPr id="6" name="Номер слайда 5"/>
          <p:cNvSpPr>
            <a:spLocks noGrp="1"/>
          </p:cNvSpPr>
          <p:nvPr>
            <p:ph type="sldNum" sz="quarter" idx="12"/>
          </p:nvPr>
        </p:nvSpPr>
        <p:spPr/>
        <p:txBody>
          <a:bodyPr rtlCol="0"/>
          <a:lstStyle/>
          <a:p>
            <a:pPr rtl="0"/>
            <a:fld id="{0FF54DE5-C571-48E8-A5BC-B369434E2F44}" type="slidenum">
              <a:rPr lang="ru-RU" smtClean="0"/>
              <a:pPr rtl="0"/>
              <a:t>‹#›</a:t>
            </a:fld>
            <a:endParaRPr lang="ru-RU" dirty="0"/>
          </a:p>
        </p:txBody>
      </p:sp>
      <p:pic>
        <p:nvPicPr>
          <p:cNvPr id="11" name="Рисунок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xmlns="">
                  <a14:imgLayer r:embed="rId3">
                    <a14:imgEffect>
                      <a14:saturation sat="30000"/>
                    </a14:imgEffect>
                  </a14:imgLayer>
                </a14:imgProps>
              </a:ext>
              <a:ext uri="{28A0092B-C50C-407E-A947-70E740481C1C}">
                <a14:useLocalDpi xmlns:a14="http://schemas.microsoft.com/office/drawing/2010/main" xmlns="" val="0"/>
              </a:ext>
            </a:extLst>
          </a:blip>
          <a:srcRect/>
          <a:stretch/>
        </p:blipFill>
        <p:spPr>
          <a:xfrm>
            <a:off x="993334" y="0"/>
            <a:ext cx="1310643" cy="2292094"/>
          </a:xfrm>
          <a:prstGeom prst="rect">
            <a:avLst/>
          </a:prstGeom>
        </p:spPr>
      </p:pic>
    </p:spTree>
    <p:extLst>
      <p:ext uri="{BB962C8B-B14F-4D97-AF65-F5344CB8AC3E}">
        <p14:creationId xmlns:p14="http://schemas.microsoft.com/office/powerpoint/2010/main" xmlns="" val="16597565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chor="b"/>
          <a:lstStyle>
            <a:lvl1pPr algn="l" rtl="0">
              <a:defRPr sz="3200"/>
            </a:lvl1pPr>
          </a:lstStyle>
          <a:p>
            <a:pPr rtl="0"/>
            <a:r>
              <a:rPr lang="ru-RU" smtClean="0"/>
              <a:t>Образец заголовка</a:t>
            </a:r>
            <a:endParaRPr lang="ru-RU" dirty="0"/>
          </a:p>
        </p:txBody>
      </p:sp>
      <p:sp>
        <p:nvSpPr>
          <p:cNvPr id="3" name="Рисунок 2"/>
          <p:cNvSpPr>
            <a:spLocks noGrp="1"/>
          </p:cNvSpPr>
          <p:nvPr>
            <p:ph type="pic" idx="1"/>
          </p:nvPr>
        </p:nvSpPr>
        <p:spPr>
          <a:xfrm>
            <a:off x="3491003" y="1600200"/>
            <a:ext cx="4823184" cy="4572001"/>
          </a:xfrm>
        </p:spPr>
        <p:txBody>
          <a:bodyPr tIns="1188720" rtlCol="0">
            <a:normAutofit/>
          </a:bodyPr>
          <a:lstStyle>
            <a:lvl1pPr marL="0" indent="0" algn="ctr" rtl="0">
              <a:buNone/>
              <a:defRPr sz="20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ru-RU" smtClean="0"/>
              <a:t>Вставка рисунка</a:t>
            </a:r>
            <a:endParaRPr lang="ru-RU" dirty="0"/>
          </a:p>
        </p:txBody>
      </p:sp>
      <p:sp>
        <p:nvSpPr>
          <p:cNvPr id="4" name="Текст 3"/>
          <p:cNvSpPr>
            <a:spLocks noGrp="1"/>
          </p:cNvSpPr>
          <p:nvPr>
            <p:ph type="body" sz="half" idx="2"/>
          </p:nvPr>
        </p:nvSpPr>
        <p:spPr>
          <a:xfrm>
            <a:off x="828675" y="1600200"/>
            <a:ext cx="2547747" cy="4572000"/>
          </a:xfrm>
        </p:spPr>
        <p:txBody>
          <a:bodyPr rtlCol="0">
            <a:normAutofit/>
          </a:bodyPr>
          <a:lstStyle>
            <a:lvl1pPr marL="0" indent="0" algn="l" rtl="0">
              <a:spcBef>
                <a:spcPts val="1200"/>
              </a:spcBef>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ru-RU" smtClean="0"/>
              <a:t>Образец текста</a:t>
            </a:r>
          </a:p>
        </p:txBody>
      </p:sp>
      <p:sp>
        <p:nvSpPr>
          <p:cNvPr id="5" name="Дата 4"/>
          <p:cNvSpPr>
            <a:spLocks noGrp="1"/>
          </p:cNvSpPr>
          <p:nvPr>
            <p:ph type="dt" sz="half" idx="10"/>
          </p:nvPr>
        </p:nvSpPr>
        <p:spPr/>
        <p:txBody>
          <a:bodyPr rtlCol="0"/>
          <a:lstStyle>
            <a:lvl1pPr>
              <a:defRPr/>
            </a:lvl1pPr>
          </a:lstStyle>
          <a:p>
            <a:fld id="{5B106E36-FD25-4E2D-B0AA-010F637433A0}" type="datetimeFigureOut">
              <a:rPr lang="ru-RU" smtClean="0"/>
              <a:pPr/>
              <a:t>07.01.2018</a:t>
            </a:fld>
            <a:endParaRPr lang="ru-RU"/>
          </a:p>
        </p:txBody>
      </p:sp>
      <p:sp>
        <p:nvSpPr>
          <p:cNvPr id="6" name="Нижний колонтитул 5"/>
          <p:cNvSpPr>
            <a:spLocks noGrp="1"/>
          </p:cNvSpPr>
          <p:nvPr>
            <p:ph type="ftr" sz="quarter" idx="11"/>
          </p:nvPr>
        </p:nvSpPr>
        <p:spPr/>
        <p:txBody>
          <a:bodyPr rtlCol="0"/>
          <a:lstStyle/>
          <a:p>
            <a:endParaRPr lang="ru-RU"/>
          </a:p>
        </p:txBody>
      </p:sp>
      <p:sp>
        <p:nvSpPr>
          <p:cNvPr id="7" name="Номер слайда 6"/>
          <p:cNvSpPr>
            <a:spLocks noGrp="1"/>
          </p:cNvSpPr>
          <p:nvPr>
            <p:ph type="sldNum" sz="quarter" idx="12"/>
          </p:nvPr>
        </p:nvSpPr>
        <p:spPr/>
        <p:txBody>
          <a:bodyPr rtlCol="0"/>
          <a:lstStyle/>
          <a:p>
            <a:fld id="{725C68B6-61C2-468F-89AB-4B9F7531AA68}" type="slidenum">
              <a:rPr lang="ru-RU" smtClean="0"/>
              <a:pPr/>
              <a:t>‹#›</a:t>
            </a:fld>
            <a:endParaRPr lang="ru-RU"/>
          </a:p>
        </p:txBody>
      </p:sp>
    </p:spTree>
    <p:extLst>
      <p:ext uri="{BB962C8B-B14F-4D97-AF65-F5344CB8AC3E}">
        <p14:creationId xmlns:p14="http://schemas.microsoft.com/office/powerpoint/2010/main" xmlns="" val="76963709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lvl1pPr rtl="0">
              <a:defRPr/>
            </a:lvl1pPr>
          </a:lstStyle>
          <a:p>
            <a:pPr rtl="0"/>
            <a:r>
              <a:rPr lang="ru-RU" smtClean="0"/>
              <a:t>Образец заголовка</a:t>
            </a:r>
            <a:endParaRPr lang="ru-RU" dirty="0"/>
          </a:p>
        </p:txBody>
      </p:sp>
      <p:sp>
        <p:nvSpPr>
          <p:cNvPr id="3" name="Вертикальный текст 2"/>
          <p:cNvSpPr>
            <a:spLocks noGrp="1"/>
          </p:cNvSpPr>
          <p:nvPr>
            <p:ph type="body" orient="vert" idx="1"/>
          </p:nvPr>
        </p:nvSpPr>
        <p:spPr/>
        <p:txBody>
          <a:bodyPr vert="eaVert" rtlCol="0"/>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4" name="Дата 3"/>
          <p:cNvSpPr>
            <a:spLocks noGrp="1"/>
          </p:cNvSpPr>
          <p:nvPr>
            <p:ph type="dt" sz="half" idx="10"/>
          </p:nvPr>
        </p:nvSpPr>
        <p:spPr/>
        <p:txBody>
          <a:bodyPr rtlCol="0"/>
          <a:lstStyle>
            <a:lvl1pPr>
              <a:defRPr/>
            </a:lvl1pPr>
          </a:lstStyle>
          <a:p>
            <a:fld id="{5B106E36-FD25-4E2D-B0AA-010F637433A0}" type="datetimeFigureOut">
              <a:rPr lang="ru-RU" smtClean="0"/>
              <a:pPr/>
              <a:t>07.01.2018</a:t>
            </a:fld>
            <a:endParaRPr lang="ru-RU"/>
          </a:p>
        </p:txBody>
      </p:sp>
      <p:sp>
        <p:nvSpPr>
          <p:cNvPr id="5" name="Нижний колонтитул 4"/>
          <p:cNvSpPr>
            <a:spLocks noGrp="1"/>
          </p:cNvSpPr>
          <p:nvPr>
            <p:ph type="ftr" sz="quarter" idx="11"/>
          </p:nvPr>
        </p:nvSpPr>
        <p:spPr/>
        <p:txBody>
          <a:bodyPr rtlCol="0"/>
          <a:lstStyle/>
          <a:p>
            <a:endParaRPr lang="ru-RU"/>
          </a:p>
        </p:txBody>
      </p:sp>
      <p:sp>
        <p:nvSpPr>
          <p:cNvPr id="6" name="Номер слайда 5"/>
          <p:cNvSpPr>
            <a:spLocks noGrp="1"/>
          </p:cNvSpPr>
          <p:nvPr>
            <p:ph type="sldNum" sz="quarter" idx="12"/>
          </p:nvPr>
        </p:nvSpPr>
        <p:spPr/>
        <p:txBody>
          <a:bodyPr rtlCol="0"/>
          <a:lstStyle/>
          <a:p>
            <a:fld id="{725C68B6-61C2-468F-89AB-4B9F7531AA68}" type="slidenum">
              <a:rPr lang="ru-RU" smtClean="0"/>
              <a:pPr/>
              <a:t>‹#›</a:t>
            </a:fld>
            <a:endParaRPr lang="ru-RU"/>
          </a:p>
        </p:txBody>
      </p:sp>
    </p:spTree>
    <p:extLst>
      <p:ext uri="{BB962C8B-B14F-4D97-AF65-F5344CB8AC3E}">
        <p14:creationId xmlns:p14="http://schemas.microsoft.com/office/powerpoint/2010/main" xmlns="" val="201207670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029450" y="365125"/>
            <a:ext cx="1285875" cy="5811838"/>
          </a:xfrm>
        </p:spPr>
        <p:txBody>
          <a:bodyPr vert="eaVert" rtlCol="0"/>
          <a:lstStyle/>
          <a:p>
            <a:pPr rtl="0"/>
            <a:r>
              <a:rPr lang="ru-RU" smtClean="0"/>
              <a:t>Образец заголовка</a:t>
            </a:r>
            <a:endParaRPr lang="ru-RU" dirty="0"/>
          </a:p>
        </p:txBody>
      </p:sp>
      <p:sp>
        <p:nvSpPr>
          <p:cNvPr id="3" name="Вертикальный текст 2"/>
          <p:cNvSpPr>
            <a:spLocks noGrp="1"/>
          </p:cNvSpPr>
          <p:nvPr>
            <p:ph type="body" orient="vert" idx="1"/>
          </p:nvPr>
        </p:nvSpPr>
        <p:spPr>
          <a:xfrm>
            <a:off x="828675" y="365125"/>
            <a:ext cx="6074172" cy="5811838"/>
          </a:xfrm>
        </p:spPr>
        <p:txBody>
          <a:bodyPr vert="eaVert" rtlCol="0"/>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4" name="Дата 3"/>
          <p:cNvSpPr>
            <a:spLocks noGrp="1"/>
          </p:cNvSpPr>
          <p:nvPr>
            <p:ph type="dt" sz="half" idx="10"/>
          </p:nvPr>
        </p:nvSpPr>
        <p:spPr/>
        <p:txBody>
          <a:bodyPr rtlCol="0"/>
          <a:lstStyle/>
          <a:p>
            <a:fld id="{5B106E36-FD25-4E2D-B0AA-010F637433A0}" type="datetimeFigureOut">
              <a:rPr lang="ru-RU" smtClean="0"/>
              <a:pPr/>
              <a:t>07.01.2018</a:t>
            </a:fld>
            <a:endParaRPr lang="ru-RU"/>
          </a:p>
        </p:txBody>
      </p:sp>
      <p:sp>
        <p:nvSpPr>
          <p:cNvPr id="5" name="Нижний колонтитул 4"/>
          <p:cNvSpPr>
            <a:spLocks noGrp="1"/>
          </p:cNvSpPr>
          <p:nvPr>
            <p:ph type="ftr" sz="quarter" idx="11"/>
          </p:nvPr>
        </p:nvSpPr>
        <p:spPr/>
        <p:txBody>
          <a:bodyPr rtlCol="0"/>
          <a:lstStyle/>
          <a:p>
            <a:endParaRPr lang="ru-RU"/>
          </a:p>
        </p:txBody>
      </p:sp>
      <p:sp>
        <p:nvSpPr>
          <p:cNvPr id="6" name="Номер слайда 5"/>
          <p:cNvSpPr>
            <a:spLocks noGrp="1"/>
          </p:cNvSpPr>
          <p:nvPr>
            <p:ph type="sldNum" sz="quarter" idx="12"/>
          </p:nvPr>
        </p:nvSpPr>
        <p:spPr/>
        <p:txBody>
          <a:bodyPr rtlCol="0"/>
          <a:lstStyle/>
          <a:p>
            <a:fld id="{725C68B6-61C2-468F-89AB-4B9F7531AA68}" type="slidenum">
              <a:rPr lang="ru-RU" smtClean="0"/>
              <a:pPr/>
              <a:t>‹#›</a:t>
            </a:fld>
            <a:endParaRPr lang="ru-RU"/>
          </a:p>
        </p:txBody>
      </p:sp>
      <p:grpSp>
        <p:nvGrpSpPr>
          <p:cNvPr id="7" name="Группа 6"/>
          <p:cNvGrpSpPr/>
          <p:nvPr/>
        </p:nvGrpSpPr>
        <p:grpSpPr>
          <a:xfrm rot="5400000">
            <a:off x="4181447" y="3239394"/>
            <a:ext cx="5632704" cy="63302"/>
            <a:chOff x="1073150" y="1219201"/>
            <a:chExt cx="10058400" cy="63125"/>
          </a:xfrm>
        </p:grpSpPr>
        <p:cxnSp>
          <p:nvCxnSpPr>
            <p:cNvPr id="8" name="Прямая соединительная линия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4459271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lvl1pPr rtl="0">
              <a:defRPr/>
            </a:lvl1pPr>
          </a:lstStyle>
          <a:p>
            <a:pPr rtl="0"/>
            <a:r>
              <a:rPr lang="ru-RU" smtClean="0"/>
              <a:t>Образец заголовка</a:t>
            </a:r>
            <a:endParaRPr lang="ru-RU" dirty="0"/>
          </a:p>
        </p:txBody>
      </p:sp>
      <p:sp>
        <p:nvSpPr>
          <p:cNvPr id="3" name="Объект 2"/>
          <p:cNvSpPr>
            <a:spLocks noGrp="1"/>
          </p:cNvSpPr>
          <p:nvPr>
            <p:ph idx="1"/>
          </p:nvPr>
        </p:nvSpPr>
        <p:spPr/>
        <p:txBody>
          <a:bodyPr rtlCol="0"/>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4" name="Дата 3"/>
          <p:cNvSpPr>
            <a:spLocks noGrp="1"/>
          </p:cNvSpPr>
          <p:nvPr>
            <p:ph type="dt" sz="half" idx="10"/>
          </p:nvPr>
        </p:nvSpPr>
        <p:spPr/>
        <p:txBody>
          <a:bodyPr rtlCol="0"/>
          <a:lstStyle>
            <a:lvl1pPr>
              <a:defRPr/>
            </a:lvl1pPr>
          </a:lstStyle>
          <a:p>
            <a:fld id="{5B106E36-FD25-4E2D-B0AA-010F637433A0}" type="datetimeFigureOut">
              <a:rPr lang="ru-RU" smtClean="0"/>
              <a:pPr/>
              <a:t>07.01.2018</a:t>
            </a:fld>
            <a:endParaRPr lang="ru-RU"/>
          </a:p>
        </p:txBody>
      </p:sp>
      <p:sp>
        <p:nvSpPr>
          <p:cNvPr id="5" name="Нижний колонтитул 4"/>
          <p:cNvSpPr>
            <a:spLocks noGrp="1"/>
          </p:cNvSpPr>
          <p:nvPr>
            <p:ph type="ftr" sz="quarter" idx="11"/>
          </p:nvPr>
        </p:nvSpPr>
        <p:spPr/>
        <p:txBody>
          <a:bodyPr rtlCol="0"/>
          <a:lstStyle/>
          <a:p>
            <a:endParaRPr lang="ru-RU"/>
          </a:p>
        </p:txBody>
      </p:sp>
      <p:sp>
        <p:nvSpPr>
          <p:cNvPr id="6" name="Номер слайда 5"/>
          <p:cNvSpPr>
            <a:spLocks noGrp="1"/>
          </p:cNvSpPr>
          <p:nvPr>
            <p:ph type="sldNum" sz="quarter" idx="12"/>
          </p:nvPr>
        </p:nvSpPr>
        <p:spPr/>
        <p:txBody>
          <a:bodyPr rtlCol="0"/>
          <a:lstStyle/>
          <a:p>
            <a:fld id="{725C68B6-61C2-468F-89AB-4B9F7531AA68}" type="slidenum">
              <a:rPr lang="ru-RU" smtClean="0"/>
              <a:pPr/>
              <a:t>‹#›</a:t>
            </a:fld>
            <a:endParaRPr lang="ru-RU"/>
          </a:p>
        </p:txBody>
      </p:sp>
    </p:spTree>
    <p:extLst>
      <p:ext uri="{BB962C8B-B14F-4D97-AF65-F5344CB8AC3E}">
        <p14:creationId xmlns:p14="http://schemas.microsoft.com/office/powerpoint/2010/main" xmlns="" val="37868768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Титульный слайд с рисунком">
    <p:spTree>
      <p:nvGrpSpPr>
        <p:cNvPr id="1" name=""/>
        <p:cNvGrpSpPr/>
        <p:nvPr/>
      </p:nvGrpSpPr>
      <p:grpSpPr>
        <a:xfrm>
          <a:off x="0" y="0"/>
          <a:ext cx="0" cy="0"/>
          <a:chOff x="0" y="0"/>
          <a:chExt cx="0" cy="0"/>
        </a:xfrm>
      </p:grpSpPr>
      <p:grpSp>
        <p:nvGrpSpPr>
          <p:cNvPr id="4" name="Группа 12"/>
          <p:cNvGrpSpPr/>
          <p:nvPr/>
        </p:nvGrpSpPr>
        <p:grpSpPr>
          <a:xfrm rot="10800000">
            <a:off x="0" y="5645511"/>
            <a:ext cx="9144000" cy="63125"/>
            <a:chOff x="507492" y="1501519"/>
            <a:chExt cx="8129016" cy="63125"/>
          </a:xfrm>
        </p:grpSpPr>
        <p:cxnSp>
          <p:nvCxnSpPr>
            <p:cNvPr id="17" name="Прямая соединительная линия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5" name="Группа 13"/>
          <p:cNvGrpSpPr/>
          <p:nvPr/>
        </p:nvGrpSpPr>
        <p:grpSpPr>
          <a:xfrm>
            <a:off x="0" y="1143001"/>
            <a:ext cx="9144000" cy="63125"/>
            <a:chOff x="507492" y="1501519"/>
            <a:chExt cx="8129016" cy="63125"/>
          </a:xfrm>
        </p:grpSpPr>
        <p:cxnSp>
          <p:nvCxnSpPr>
            <p:cNvPr id="15" name="Прямая соединительная линия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Прямоугольник 6"/>
          <p:cNvSpPr/>
          <p:nvPr/>
        </p:nvSpPr>
        <p:spPr>
          <a:xfrm>
            <a:off x="0" y="5778124"/>
            <a:ext cx="9144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8" name="Прямоугольник 7"/>
          <p:cNvSpPr/>
          <p:nvPr/>
        </p:nvSpPr>
        <p:spPr>
          <a:xfrm>
            <a:off x="0" y="0"/>
            <a:ext cx="9144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2" name="Заголовок 1"/>
          <p:cNvSpPr>
            <a:spLocks noGrp="1"/>
          </p:cNvSpPr>
          <p:nvPr>
            <p:ph type="ctrTitle"/>
          </p:nvPr>
        </p:nvSpPr>
        <p:spPr>
          <a:xfrm>
            <a:off x="828675" y="2292095"/>
            <a:ext cx="4300538" cy="2219691"/>
          </a:xfrm>
        </p:spPr>
        <p:txBody>
          <a:bodyPr rtlCol="0" anchor="ctr">
            <a:normAutofit/>
          </a:bodyPr>
          <a:lstStyle>
            <a:lvl1pPr algn="l" rtl="0">
              <a:defRPr sz="4400" cap="all" baseline="0"/>
            </a:lvl1pPr>
          </a:lstStyle>
          <a:p>
            <a:pPr rtl="0"/>
            <a:r>
              <a:rPr lang="ru-RU" smtClean="0"/>
              <a:t>Образец заголовка</a:t>
            </a:r>
            <a:endParaRPr lang="ru-RU" dirty="0"/>
          </a:p>
        </p:txBody>
      </p:sp>
      <p:sp>
        <p:nvSpPr>
          <p:cNvPr id="3" name="Подзаголовок 2"/>
          <p:cNvSpPr>
            <a:spLocks noGrp="1"/>
          </p:cNvSpPr>
          <p:nvPr>
            <p:ph type="subTitle" idx="1"/>
          </p:nvPr>
        </p:nvSpPr>
        <p:spPr>
          <a:xfrm>
            <a:off x="828675" y="4511785"/>
            <a:ext cx="4300538" cy="955565"/>
          </a:xfrm>
        </p:spPr>
        <p:txBody>
          <a:bodyPr rtlCol="0">
            <a:normAutofit/>
          </a:bodyPr>
          <a:lstStyle>
            <a:lvl1pPr marL="0" indent="0" algn="l" rtl="0">
              <a:spcBef>
                <a:spcPts val="0"/>
              </a:spcBef>
              <a:buNone/>
              <a:defRPr sz="18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ru-RU" smtClean="0"/>
              <a:t>Образец подзаголовка</a:t>
            </a:r>
            <a:endParaRPr lang="ru-RU" dirty="0"/>
          </a:p>
        </p:txBody>
      </p:sp>
      <p:pic>
        <p:nvPicPr>
          <p:cNvPr id="10" name="Рисунок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xmlns="">
                  <a14:imgLayer r:embed="rId3">
                    <a14:imgEffect>
                      <a14:saturation sat="30000"/>
                    </a14:imgEffect>
                  </a14:imgLayer>
                </a14:imgProps>
              </a:ext>
              <a:ext uri="{28A0092B-C50C-407E-A947-70E740481C1C}">
                <a14:useLocalDpi xmlns:a14="http://schemas.microsoft.com/office/drawing/2010/main" xmlns="" val="0"/>
              </a:ext>
            </a:extLst>
          </a:blip>
          <a:srcRect/>
          <a:stretch/>
        </p:blipFill>
        <p:spPr>
          <a:xfrm>
            <a:off x="994410" y="0"/>
            <a:ext cx="1310643" cy="2292094"/>
          </a:xfrm>
          <a:prstGeom prst="rect">
            <a:avLst/>
          </a:prstGeom>
        </p:spPr>
      </p:pic>
      <p:sp>
        <p:nvSpPr>
          <p:cNvPr id="11" name="Рисунок 10"/>
          <p:cNvSpPr>
            <a:spLocks noGrp="1"/>
          </p:cNvSpPr>
          <p:nvPr>
            <p:ph type="pic" sz="quarter" idx="13"/>
          </p:nvPr>
        </p:nvSpPr>
        <p:spPr>
          <a:xfrm>
            <a:off x="5235798" y="1310656"/>
            <a:ext cx="3908203" cy="4208604"/>
          </a:xfrm>
          <a:solidFill>
            <a:schemeClr val="tx1">
              <a:lumMod val="20000"/>
              <a:lumOff val="80000"/>
            </a:schemeClr>
          </a:solidFill>
        </p:spPr>
        <p:txBody>
          <a:bodyPr tIns="1005840" rtlCol="0"/>
          <a:lstStyle>
            <a:lvl1pPr marL="0" indent="0" algn="ctr" rtl="0">
              <a:buNone/>
              <a:defRPr/>
            </a:lvl1pPr>
          </a:lstStyle>
          <a:p>
            <a:pPr rtl="0"/>
            <a:r>
              <a:rPr lang="ru-RU" smtClean="0"/>
              <a:t>Вставка рисунка</a:t>
            </a:r>
            <a:endParaRPr lang="ru-RU" dirty="0"/>
          </a:p>
        </p:txBody>
      </p:sp>
      <p:sp>
        <p:nvSpPr>
          <p:cNvPr id="19" name="Пояснительный текст"/>
          <p:cNvSpPr/>
          <p:nvPr/>
        </p:nvSpPr>
        <p:spPr>
          <a:xfrm>
            <a:off x="9258300" y="0"/>
            <a:ext cx="97155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r>
              <a:rPr lang="ru-RU" sz="1100" b="1" i="1" dirty="0" smtClean="0">
                <a:latin typeface="Arial" pitchFamily="34" charset="0"/>
                <a:cs typeface="Arial" pitchFamily="34" charset="0"/>
              </a:rPr>
              <a:t>ПРИМЕЧАНИЕ</a:t>
            </a:r>
            <a:endParaRPr lang="ru-RU" sz="1200" b="1" i="1" dirty="0" smtClean="0">
              <a:latin typeface="Arial" pitchFamily="34" charset="0"/>
              <a:cs typeface="Arial" pitchFamily="34" charset="0"/>
            </a:endParaRPr>
          </a:p>
          <a:p>
            <a:pPr rtl="0"/>
            <a:r>
              <a:rPr lang="ru-RU" sz="1200" i="1" dirty="0" smtClean="0">
                <a:latin typeface="Arial" pitchFamily="34" charset="0"/>
                <a:cs typeface="Arial" pitchFamily="34" charset="0"/>
              </a:rPr>
              <a:t>Чтобы изменить изображение на этом слайде, выберите рисунок и удалите его. Затем нажмите значок "Рисунки" в заполнителе, чтобы вставить изображение.</a:t>
            </a:r>
            <a:endParaRPr lang="ru-RU" sz="1200" i="1" dirty="0">
              <a:latin typeface="Arial" pitchFamily="34" charset="0"/>
              <a:cs typeface="Arial" pitchFamily="34" charset="0"/>
            </a:endParaRPr>
          </a:p>
        </p:txBody>
      </p:sp>
    </p:spTree>
    <p:extLst>
      <p:ext uri="{BB962C8B-B14F-4D97-AF65-F5344CB8AC3E}">
        <p14:creationId xmlns:p14="http://schemas.microsoft.com/office/powerpoint/2010/main" xmlns="" val="26739436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grpSp>
        <p:nvGrpSpPr>
          <p:cNvPr id="8" name="Группа 7"/>
          <p:cNvGrpSpPr/>
          <p:nvPr/>
        </p:nvGrpSpPr>
        <p:grpSpPr>
          <a:xfrm>
            <a:off x="0" y="2514601"/>
            <a:ext cx="9144000" cy="3194035"/>
            <a:chOff x="647402" y="2514600"/>
            <a:chExt cx="10838688" cy="3194035"/>
          </a:xfrm>
        </p:grpSpPr>
        <p:grpSp>
          <p:nvGrpSpPr>
            <p:cNvPr id="9" name="Группа 8"/>
            <p:cNvGrpSpPr/>
            <p:nvPr/>
          </p:nvGrpSpPr>
          <p:grpSpPr>
            <a:xfrm>
              <a:off x="647402" y="2514600"/>
              <a:ext cx="10838688" cy="63125"/>
              <a:chOff x="507492" y="1501519"/>
              <a:chExt cx="8129016" cy="63125"/>
            </a:xfrm>
          </p:grpSpPr>
          <p:cxnSp>
            <p:nvCxnSpPr>
              <p:cNvPr id="14" name="Прямая соединительная линия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Прямоугольник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grpSp>
          <p:nvGrpSpPr>
            <p:cNvPr id="11" name="Группа 10"/>
            <p:cNvGrpSpPr/>
            <p:nvPr/>
          </p:nvGrpSpPr>
          <p:grpSpPr>
            <a:xfrm rot="10800000">
              <a:off x="647402" y="5645510"/>
              <a:ext cx="10838688" cy="63125"/>
              <a:chOff x="507492" y="1501519"/>
              <a:chExt cx="8129016" cy="63125"/>
            </a:xfrm>
          </p:grpSpPr>
          <p:cxnSp>
            <p:nvCxnSpPr>
              <p:cNvPr id="12" name="Прямая соединительная линия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Заголовок 1"/>
          <p:cNvSpPr>
            <a:spLocks noGrp="1"/>
          </p:cNvSpPr>
          <p:nvPr>
            <p:ph type="title"/>
          </p:nvPr>
        </p:nvSpPr>
        <p:spPr>
          <a:xfrm>
            <a:off x="828675" y="2971806"/>
            <a:ext cx="7553324" cy="1684150"/>
          </a:xfrm>
        </p:spPr>
        <p:txBody>
          <a:bodyPr rtlCol="0" anchor="ctr">
            <a:normAutofit/>
          </a:bodyPr>
          <a:lstStyle>
            <a:lvl1pPr algn="l" rtl="0">
              <a:defRPr sz="4400" cap="all" baseline="0">
                <a:solidFill>
                  <a:schemeClr val="bg1"/>
                </a:solidFill>
              </a:defRPr>
            </a:lvl1pPr>
          </a:lstStyle>
          <a:p>
            <a:pPr rtl="0"/>
            <a:r>
              <a:rPr lang="ru-RU" smtClean="0"/>
              <a:t>Образец заголовка</a:t>
            </a:r>
            <a:endParaRPr lang="ru-RU" dirty="0"/>
          </a:p>
        </p:txBody>
      </p:sp>
      <p:sp>
        <p:nvSpPr>
          <p:cNvPr id="3" name="Замещающий текст 2"/>
          <p:cNvSpPr>
            <a:spLocks noGrp="1"/>
          </p:cNvSpPr>
          <p:nvPr>
            <p:ph type="body" idx="1"/>
          </p:nvPr>
        </p:nvSpPr>
        <p:spPr>
          <a:xfrm>
            <a:off x="828675" y="4655956"/>
            <a:ext cx="7553324" cy="509750"/>
          </a:xfrm>
        </p:spPr>
        <p:txBody>
          <a:bodyPr rtlCol="0">
            <a:normAutofit/>
          </a:bodyPr>
          <a:lstStyle>
            <a:lvl1pPr marL="0" indent="0" algn="l" rtl="0">
              <a:spcBef>
                <a:spcPts val="0"/>
              </a:spcBef>
              <a:buNone/>
              <a:defRPr sz="1600">
                <a:solidFill>
                  <a:schemeClr val="bg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ru-RU" smtClean="0"/>
              <a:t>Образец текста</a:t>
            </a:r>
          </a:p>
        </p:txBody>
      </p:sp>
      <p:sp>
        <p:nvSpPr>
          <p:cNvPr id="4" name="Дата 3"/>
          <p:cNvSpPr>
            <a:spLocks noGrp="1"/>
          </p:cNvSpPr>
          <p:nvPr>
            <p:ph type="dt" sz="half" idx="10"/>
          </p:nvPr>
        </p:nvSpPr>
        <p:spPr/>
        <p:txBody>
          <a:bodyPr rtlCol="0"/>
          <a:lstStyle>
            <a:lvl1pPr>
              <a:defRPr/>
            </a:lvl1pPr>
          </a:lstStyle>
          <a:p>
            <a:fld id="{BF3049B1-F681-4AF5-B948-A3B940E9215A}" type="datetime1">
              <a:rPr lang="ru-RU" smtClean="0"/>
              <a:pPr/>
              <a:t>07.01.2018</a:t>
            </a:fld>
            <a:endParaRPr lang="ru-RU" dirty="0"/>
          </a:p>
        </p:txBody>
      </p:sp>
      <p:sp>
        <p:nvSpPr>
          <p:cNvPr id="5" name="Нижний колонтитул 4"/>
          <p:cNvSpPr>
            <a:spLocks noGrp="1"/>
          </p:cNvSpPr>
          <p:nvPr>
            <p:ph type="ftr" sz="quarter" idx="11"/>
          </p:nvPr>
        </p:nvSpPr>
        <p:spPr/>
        <p:txBody>
          <a:bodyPr rtlCol="0"/>
          <a:lstStyle/>
          <a:p>
            <a:pPr rtl="0"/>
            <a:endParaRPr lang="ru-RU" dirty="0"/>
          </a:p>
        </p:txBody>
      </p:sp>
      <p:sp>
        <p:nvSpPr>
          <p:cNvPr id="6" name="Номер слайда 5"/>
          <p:cNvSpPr>
            <a:spLocks noGrp="1"/>
          </p:cNvSpPr>
          <p:nvPr>
            <p:ph type="sldNum" sz="quarter" idx="12"/>
          </p:nvPr>
        </p:nvSpPr>
        <p:spPr/>
        <p:txBody>
          <a:bodyPr rtlCol="0"/>
          <a:lstStyle/>
          <a:p>
            <a:pPr rtl="0"/>
            <a:fld id="{0FF54DE5-C571-48E8-A5BC-B369434E2F44}" type="slidenum">
              <a:rPr lang="ru-RU" smtClean="0"/>
              <a:pPr rtl="0"/>
              <a:t>‹#›</a:t>
            </a:fld>
            <a:endParaRPr lang="ru-RU" dirty="0"/>
          </a:p>
        </p:txBody>
      </p:sp>
      <p:pic>
        <p:nvPicPr>
          <p:cNvPr id="7" name="Рисунок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xmlns="" val="0"/>
              </a:ext>
            </a:extLst>
          </a:blip>
          <a:stretch>
            <a:fillRect/>
          </a:stretch>
        </p:blipFill>
        <p:spPr>
          <a:xfrm>
            <a:off x="994410" y="0"/>
            <a:ext cx="1337391" cy="2971806"/>
          </a:xfrm>
          <a:prstGeom prst="rect">
            <a:avLst/>
          </a:prstGeom>
        </p:spPr>
      </p:pic>
    </p:spTree>
    <p:extLst>
      <p:ext uri="{BB962C8B-B14F-4D97-AF65-F5344CB8AC3E}">
        <p14:creationId xmlns:p14="http://schemas.microsoft.com/office/powerpoint/2010/main" xmlns="" val="36026788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smtClean="0"/>
              <a:t>Образец заголовка</a:t>
            </a:r>
            <a:endParaRPr lang="ru-RU" dirty="0"/>
          </a:p>
        </p:txBody>
      </p:sp>
      <p:sp>
        <p:nvSpPr>
          <p:cNvPr id="3" name="Объект 2"/>
          <p:cNvSpPr>
            <a:spLocks noGrp="1"/>
          </p:cNvSpPr>
          <p:nvPr>
            <p:ph sz="half" idx="1"/>
          </p:nvPr>
        </p:nvSpPr>
        <p:spPr>
          <a:xfrm>
            <a:off x="828675" y="1600201"/>
            <a:ext cx="3686175" cy="4571999"/>
          </a:xfrm>
        </p:spPr>
        <p:txBody>
          <a:bodyPr rtlCol="0"/>
          <a:lstStyle>
            <a:lvl5pPr algn="l" rtl="0">
              <a:defRPr/>
            </a:lvl5pPr>
            <a:lvl6pPr algn="l" rtl="0">
              <a:defRPr/>
            </a:lvl6pPr>
            <a:lvl7pPr algn="l" rtl="0">
              <a:defRPr/>
            </a:lvl7pPr>
            <a:lvl8pPr algn="l" rtl="0">
              <a:defRPr/>
            </a:lvl8pPr>
            <a:lvl9pPr algn="l" rtl="0">
              <a:defRPr/>
            </a:lvl9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4" name="Объект 3"/>
          <p:cNvSpPr>
            <a:spLocks noGrp="1"/>
          </p:cNvSpPr>
          <p:nvPr>
            <p:ph sz="half" idx="2"/>
          </p:nvPr>
        </p:nvSpPr>
        <p:spPr>
          <a:xfrm>
            <a:off x="4629150" y="1600201"/>
            <a:ext cx="3686175" cy="4571999"/>
          </a:xfrm>
        </p:spPr>
        <p:txBody>
          <a:bodyPr rtlCol="0"/>
          <a:lstStyle>
            <a:lvl5pPr algn="l" rtl="0">
              <a:defRPr/>
            </a:lvl5pPr>
            <a:lvl6pPr algn="l" rtl="0">
              <a:defRPr/>
            </a:lvl6pPr>
            <a:lvl7pPr algn="l" rtl="0">
              <a:defRPr/>
            </a:lvl7pPr>
            <a:lvl8pPr algn="l" rtl="0">
              <a:defRPr/>
            </a:lvl8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5" name="Дата 4"/>
          <p:cNvSpPr>
            <a:spLocks noGrp="1"/>
          </p:cNvSpPr>
          <p:nvPr>
            <p:ph type="dt" sz="half" idx="10"/>
          </p:nvPr>
        </p:nvSpPr>
        <p:spPr/>
        <p:txBody>
          <a:bodyPr rtlCol="0"/>
          <a:lstStyle>
            <a:lvl1pPr>
              <a:defRPr/>
            </a:lvl1pPr>
          </a:lstStyle>
          <a:p>
            <a:fld id="{5B106E36-FD25-4E2D-B0AA-010F637433A0}" type="datetimeFigureOut">
              <a:rPr lang="ru-RU" smtClean="0"/>
              <a:pPr/>
              <a:t>07.01.2018</a:t>
            </a:fld>
            <a:endParaRPr lang="ru-RU"/>
          </a:p>
        </p:txBody>
      </p:sp>
      <p:sp>
        <p:nvSpPr>
          <p:cNvPr id="6" name="Нижний колонтитул 5"/>
          <p:cNvSpPr>
            <a:spLocks noGrp="1"/>
          </p:cNvSpPr>
          <p:nvPr>
            <p:ph type="ftr" sz="quarter" idx="11"/>
          </p:nvPr>
        </p:nvSpPr>
        <p:spPr/>
        <p:txBody>
          <a:bodyPr rtlCol="0"/>
          <a:lstStyle/>
          <a:p>
            <a:endParaRPr lang="ru-RU"/>
          </a:p>
        </p:txBody>
      </p:sp>
      <p:sp>
        <p:nvSpPr>
          <p:cNvPr id="7" name="Номер слайда 6"/>
          <p:cNvSpPr>
            <a:spLocks noGrp="1"/>
          </p:cNvSpPr>
          <p:nvPr>
            <p:ph type="sldNum" sz="quarter" idx="12"/>
          </p:nvPr>
        </p:nvSpPr>
        <p:spPr/>
        <p:txBody>
          <a:bodyPr rtlCol="0"/>
          <a:lstStyle/>
          <a:p>
            <a:fld id="{725C68B6-61C2-468F-89AB-4B9F7531AA68}" type="slidenum">
              <a:rPr lang="ru-RU" smtClean="0"/>
              <a:pPr/>
              <a:t>‹#›</a:t>
            </a:fld>
            <a:endParaRPr lang="ru-RU"/>
          </a:p>
        </p:txBody>
      </p:sp>
    </p:spTree>
    <p:extLst>
      <p:ext uri="{BB962C8B-B14F-4D97-AF65-F5344CB8AC3E}">
        <p14:creationId xmlns:p14="http://schemas.microsoft.com/office/powerpoint/2010/main" xmlns="" val="35277910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smtClean="0"/>
              <a:t>Образец заголовка</a:t>
            </a:r>
            <a:endParaRPr lang="ru-RU" dirty="0"/>
          </a:p>
        </p:txBody>
      </p:sp>
      <p:sp>
        <p:nvSpPr>
          <p:cNvPr id="3" name="Текст 2"/>
          <p:cNvSpPr>
            <a:spLocks noGrp="1"/>
          </p:cNvSpPr>
          <p:nvPr>
            <p:ph type="body" idx="1"/>
          </p:nvPr>
        </p:nvSpPr>
        <p:spPr>
          <a:xfrm>
            <a:off x="828675" y="1600200"/>
            <a:ext cx="3689604"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ru-RU" smtClean="0"/>
              <a:t>Образец текста</a:t>
            </a:r>
          </a:p>
        </p:txBody>
      </p:sp>
      <p:sp>
        <p:nvSpPr>
          <p:cNvPr id="4" name="Объект 3"/>
          <p:cNvSpPr>
            <a:spLocks noGrp="1"/>
          </p:cNvSpPr>
          <p:nvPr>
            <p:ph sz="half" idx="2"/>
          </p:nvPr>
        </p:nvSpPr>
        <p:spPr>
          <a:xfrm>
            <a:off x="828675" y="2424112"/>
            <a:ext cx="3689604" cy="3748088"/>
          </a:xfrm>
        </p:spPr>
        <p:txBody>
          <a:bodyPr rtlCol="0"/>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5" name="Текст 4"/>
          <p:cNvSpPr>
            <a:spLocks noGrp="1"/>
          </p:cNvSpPr>
          <p:nvPr>
            <p:ph type="body" sz="quarter" idx="3"/>
          </p:nvPr>
        </p:nvSpPr>
        <p:spPr>
          <a:xfrm>
            <a:off x="4624583" y="1600200"/>
            <a:ext cx="3689604"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ru-RU" smtClean="0"/>
              <a:t>Образец текста</a:t>
            </a:r>
          </a:p>
        </p:txBody>
      </p:sp>
      <p:sp>
        <p:nvSpPr>
          <p:cNvPr id="6" name="Объект 5"/>
          <p:cNvSpPr>
            <a:spLocks noGrp="1"/>
          </p:cNvSpPr>
          <p:nvPr>
            <p:ph sz="quarter" idx="4"/>
          </p:nvPr>
        </p:nvSpPr>
        <p:spPr>
          <a:xfrm>
            <a:off x="4624583" y="2424112"/>
            <a:ext cx="3689604" cy="3748088"/>
          </a:xfrm>
        </p:spPr>
        <p:txBody>
          <a:bodyPr rtlCol="0"/>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7" name="Дата 6"/>
          <p:cNvSpPr>
            <a:spLocks noGrp="1"/>
          </p:cNvSpPr>
          <p:nvPr>
            <p:ph type="dt" sz="half" idx="10"/>
          </p:nvPr>
        </p:nvSpPr>
        <p:spPr/>
        <p:txBody>
          <a:bodyPr rtlCol="0"/>
          <a:lstStyle>
            <a:lvl1pPr>
              <a:defRPr/>
            </a:lvl1pPr>
          </a:lstStyle>
          <a:p>
            <a:fld id="{5B106E36-FD25-4E2D-B0AA-010F637433A0}" type="datetimeFigureOut">
              <a:rPr lang="ru-RU" smtClean="0"/>
              <a:pPr/>
              <a:t>07.01.2018</a:t>
            </a:fld>
            <a:endParaRPr lang="ru-RU"/>
          </a:p>
        </p:txBody>
      </p:sp>
      <p:sp>
        <p:nvSpPr>
          <p:cNvPr id="8" name="Нижний колонтитул 7"/>
          <p:cNvSpPr>
            <a:spLocks noGrp="1"/>
          </p:cNvSpPr>
          <p:nvPr>
            <p:ph type="ftr" sz="quarter" idx="11"/>
          </p:nvPr>
        </p:nvSpPr>
        <p:spPr/>
        <p:txBody>
          <a:bodyPr rtlCol="0"/>
          <a:lstStyle/>
          <a:p>
            <a:endParaRPr lang="ru-RU"/>
          </a:p>
        </p:txBody>
      </p:sp>
      <p:sp>
        <p:nvSpPr>
          <p:cNvPr id="9" name="Номер слайда 8"/>
          <p:cNvSpPr>
            <a:spLocks noGrp="1"/>
          </p:cNvSpPr>
          <p:nvPr>
            <p:ph type="sldNum" sz="quarter" idx="12"/>
          </p:nvPr>
        </p:nvSpPr>
        <p:spPr/>
        <p:txBody>
          <a:bodyPr rtlCol="0"/>
          <a:lstStyle/>
          <a:p>
            <a:fld id="{725C68B6-61C2-468F-89AB-4B9F7531AA68}" type="slidenum">
              <a:rPr lang="ru-RU" smtClean="0"/>
              <a:pPr/>
              <a:t>‹#›</a:t>
            </a:fld>
            <a:endParaRPr lang="ru-RU"/>
          </a:p>
        </p:txBody>
      </p:sp>
    </p:spTree>
    <p:extLst>
      <p:ext uri="{BB962C8B-B14F-4D97-AF65-F5344CB8AC3E}">
        <p14:creationId xmlns:p14="http://schemas.microsoft.com/office/powerpoint/2010/main" xmlns="" val="39710161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lvl1pPr rtl="0">
              <a:defRPr/>
            </a:lvl1pPr>
          </a:lstStyle>
          <a:p>
            <a:pPr rtl="0"/>
            <a:r>
              <a:rPr lang="ru-RU" smtClean="0"/>
              <a:t>Образец заголовка</a:t>
            </a:r>
            <a:endParaRPr lang="ru-RU" dirty="0"/>
          </a:p>
        </p:txBody>
      </p:sp>
      <p:sp>
        <p:nvSpPr>
          <p:cNvPr id="3" name="Дата 2"/>
          <p:cNvSpPr>
            <a:spLocks noGrp="1"/>
          </p:cNvSpPr>
          <p:nvPr>
            <p:ph type="dt" sz="half" idx="10"/>
          </p:nvPr>
        </p:nvSpPr>
        <p:spPr/>
        <p:txBody>
          <a:bodyPr rtlCol="0"/>
          <a:lstStyle>
            <a:lvl1pPr>
              <a:defRPr/>
            </a:lvl1pPr>
          </a:lstStyle>
          <a:p>
            <a:fld id="{5B106E36-FD25-4E2D-B0AA-010F637433A0}" type="datetimeFigureOut">
              <a:rPr lang="ru-RU" smtClean="0"/>
              <a:pPr/>
              <a:t>07.01.2018</a:t>
            </a:fld>
            <a:endParaRPr lang="ru-RU"/>
          </a:p>
        </p:txBody>
      </p:sp>
      <p:sp>
        <p:nvSpPr>
          <p:cNvPr id="4" name="Нижний колонтитул 3"/>
          <p:cNvSpPr>
            <a:spLocks noGrp="1"/>
          </p:cNvSpPr>
          <p:nvPr>
            <p:ph type="ftr" sz="quarter" idx="11"/>
          </p:nvPr>
        </p:nvSpPr>
        <p:spPr/>
        <p:txBody>
          <a:bodyPr rtlCol="0"/>
          <a:lstStyle/>
          <a:p>
            <a:endParaRPr lang="ru-RU"/>
          </a:p>
        </p:txBody>
      </p:sp>
      <p:sp>
        <p:nvSpPr>
          <p:cNvPr id="5" name="Номер слайда 4"/>
          <p:cNvSpPr>
            <a:spLocks noGrp="1"/>
          </p:cNvSpPr>
          <p:nvPr>
            <p:ph type="sldNum" sz="quarter" idx="12"/>
          </p:nvPr>
        </p:nvSpPr>
        <p:spPr/>
        <p:txBody>
          <a:bodyPr rtlCol="0"/>
          <a:lstStyle/>
          <a:p>
            <a:fld id="{725C68B6-61C2-468F-89AB-4B9F7531AA68}" type="slidenum">
              <a:rPr lang="ru-RU" smtClean="0"/>
              <a:pPr/>
              <a:t>‹#›</a:t>
            </a:fld>
            <a:endParaRPr lang="ru-RU"/>
          </a:p>
        </p:txBody>
      </p:sp>
    </p:spTree>
    <p:extLst>
      <p:ext uri="{BB962C8B-B14F-4D97-AF65-F5344CB8AC3E}">
        <p14:creationId xmlns:p14="http://schemas.microsoft.com/office/powerpoint/2010/main" xmlns="" val="17581115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rtlCol="0"/>
          <a:lstStyle>
            <a:lvl1pPr>
              <a:defRPr/>
            </a:lvl1pPr>
          </a:lstStyle>
          <a:p>
            <a:fld id="{5B106E36-FD25-4E2D-B0AA-010F637433A0}" type="datetimeFigureOut">
              <a:rPr lang="ru-RU" smtClean="0"/>
              <a:pPr/>
              <a:t>07.01.2018</a:t>
            </a:fld>
            <a:endParaRPr lang="ru-RU"/>
          </a:p>
        </p:txBody>
      </p:sp>
      <p:sp>
        <p:nvSpPr>
          <p:cNvPr id="3" name="Нижний колонтитул 2"/>
          <p:cNvSpPr>
            <a:spLocks noGrp="1"/>
          </p:cNvSpPr>
          <p:nvPr>
            <p:ph type="ftr" sz="quarter" idx="11"/>
          </p:nvPr>
        </p:nvSpPr>
        <p:spPr/>
        <p:txBody>
          <a:bodyPr rtlCol="0"/>
          <a:lstStyle/>
          <a:p>
            <a:endParaRPr lang="ru-RU"/>
          </a:p>
        </p:txBody>
      </p:sp>
      <p:sp>
        <p:nvSpPr>
          <p:cNvPr id="4" name="Номер слайда 3"/>
          <p:cNvSpPr>
            <a:spLocks noGrp="1"/>
          </p:cNvSpPr>
          <p:nvPr>
            <p:ph type="sldNum" sz="quarter" idx="12"/>
          </p:nvPr>
        </p:nvSpPr>
        <p:spPr/>
        <p:txBody>
          <a:bodyPr rtlCol="0"/>
          <a:lstStyle/>
          <a:p>
            <a:fld id="{725C68B6-61C2-468F-89AB-4B9F7531AA68}" type="slidenum">
              <a:rPr lang="ru-RU" smtClean="0"/>
              <a:pPr/>
              <a:t>‹#›</a:t>
            </a:fld>
            <a:endParaRPr lang="ru-RU"/>
          </a:p>
        </p:txBody>
      </p:sp>
    </p:spTree>
    <p:extLst>
      <p:ext uri="{BB962C8B-B14F-4D97-AF65-F5344CB8AC3E}">
        <p14:creationId xmlns:p14="http://schemas.microsoft.com/office/powerpoint/2010/main" xmlns="" val="3024169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chor="b"/>
          <a:lstStyle>
            <a:lvl1pPr algn="l" rtl="0">
              <a:defRPr sz="3200"/>
            </a:lvl1pPr>
          </a:lstStyle>
          <a:p>
            <a:pPr rtl="0"/>
            <a:r>
              <a:rPr lang="ru-RU" smtClean="0"/>
              <a:t>Образец заголовка</a:t>
            </a:r>
            <a:endParaRPr lang="ru-RU" dirty="0"/>
          </a:p>
        </p:txBody>
      </p:sp>
      <p:sp>
        <p:nvSpPr>
          <p:cNvPr id="3" name="Объект 2"/>
          <p:cNvSpPr>
            <a:spLocks noGrp="1"/>
          </p:cNvSpPr>
          <p:nvPr>
            <p:ph idx="1"/>
          </p:nvPr>
        </p:nvSpPr>
        <p:spPr>
          <a:xfrm>
            <a:off x="4231386" y="1600200"/>
            <a:ext cx="4083939" cy="4572001"/>
          </a:xfrm>
        </p:spPr>
        <p:txBody>
          <a:bodyPr rtlCol="0">
            <a:normAutofit/>
          </a:bodyPr>
          <a:lstStyle>
            <a:lvl1pPr algn="l" rtl="0">
              <a:defRPr sz="2000"/>
            </a:lvl1pPr>
            <a:lvl2pPr algn="l" rtl="0">
              <a:defRPr sz="16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4" name="Текст 3"/>
          <p:cNvSpPr>
            <a:spLocks noGrp="1"/>
          </p:cNvSpPr>
          <p:nvPr>
            <p:ph type="body" sz="half" idx="2"/>
          </p:nvPr>
        </p:nvSpPr>
        <p:spPr>
          <a:xfrm>
            <a:off x="828675" y="1600200"/>
            <a:ext cx="3288411" cy="4572000"/>
          </a:xfrm>
        </p:spPr>
        <p:txBody>
          <a:bodyPr rtlCol="0">
            <a:normAutofit/>
          </a:bodyPr>
          <a:lstStyle>
            <a:lvl1pPr marL="0" indent="0" algn="l" rtl="0">
              <a:spcBef>
                <a:spcPts val="1200"/>
              </a:spcBef>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ru-RU" smtClean="0"/>
              <a:t>Образец текста</a:t>
            </a:r>
          </a:p>
        </p:txBody>
      </p:sp>
      <p:sp>
        <p:nvSpPr>
          <p:cNvPr id="5" name="Дата 4"/>
          <p:cNvSpPr>
            <a:spLocks noGrp="1"/>
          </p:cNvSpPr>
          <p:nvPr>
            <p:ph type="dt" sz="half" idx="10"/>
          </p:nvPr>
        </p:nvSpPr>
        <p:spPr/>
        <p:txBody>
          <a:bodyPr rtlCol="0"/>
          <a:lstStyle>
            <a:lvl1pPr>
              <a:defRPr/>
            </a:lvl1pPr>
          </a:lstStyle>
          <a:p>
            <a:fld id="{5B106E36-FD25-4E2D-B0AA-010F637433A0}" type="datetimeFigureOut">
              <a:rPr lang="ru-RU" smtClean="0"/>
              <a:pPr/>
              <a:t>07.01.2018</a:t>
            </a:fld>
            <a:endParaRPr lang="ru-RU"/>
          </a:p>
        </p:txBody>
      </p:sp>
      <p:sp>
        <p:nvSpPr>
          <p:cNvPr id="6" name="Нижний колонтитул 5"/>
          <p:cNvSpPr>
            <a:spLocks noGrp="1"/>
          </p:cNvSpPr>
          <p:nvPr>
            <p:ph type="ftr" sz="quarter" idx="11"/>
          </p:nvPr>
        </p:nvSpPr>
        <p:spPr/>
        <p:txBody>
          <a:bodyPr rtlCol="0"/>
          <a:lstStyle/>
          <a:p>
            <a:endParaRPr lang="ru-RU"/>
          </a:p>
        </p:txBody>
      </p:sp>
      <p:sp>
        <p:nvSpPr>
          <p:cNvPr id="7" name="Номер слайда 6"/>
          <p:cNvSpPr>
            <a:spLocks noGrp="1"/>
          </p:cNvSpPr>
          <p:nvPr>
            <p:ph type="sldNum" sz="quarter" idx="12"/>
          </p:nvPr>
        </p:nvSpPr>
        <p:spPr/>
        <p:txBody>
          <a:bodyPr rtlCol="0"/>
          <a:lstStyle/>
          <a:p>
            <a:fld id="{725C68B6-61C2-468F-89AB-4B9F7531AA68}" type="slidenum">
              <a:rPr lang="ru-RU" smtClean="0"/>
              <a:pPr/>
              <a:t>‹#›</a:t>
            </a:fld>
            <a:endParaRPr lang="ru-RU"/>
          </a:p>
        </p:txBody>
      </p:sp>
    </p:spTree>
    <p:extLst>
      <p:ext uri="{BB962C8B-B14F-4D97-AF65-F5344CB8AC3E}">
        <p14:creationId xmlns:p14="http://schemas.microsoft.com/office/powerpoint/2010/main" xmlns="" val="37697646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полнитель заголовка 1"/>
          <p:cNvSpPr>
            <a:spLocks noGrp="1"/>
          </p:cNvSpPr>
          <p:nvPr>
            <p:ph type="title"/>
          </p:nvPr>
        </p:nvSpPr>
        <p:spPr>
          <a:xfrm>
            <a:off x="828675" y="76200"/>
            <a:ext cx="7485512" cy="1096962"/>
          </a:xfrm>
          <a:prstGeom prst="rect">
            <a:avLst/>
          </a:prstGeom>
        </p:spPr>
        <p:txBody>
          <a:bodyPr vert="horz" lIns="0" tIns="45720" rIns="0" bIns="45720" rtlCol="0" anchor="b">
            <a:normAutofit/>
          </a:bodyPr>
          <a:lstStyle/>
          <a:p>
            <a:pPr rtl="0"/>
            <a:r>
              <a:rPr lang="ru-RU" dirty="0" smtClean="0"/>
              <a:t>Образец заголовка</a:t>
            </a:r>
            <a:endParaRPr lang="ru-RU" dirty="0"/>
          </a:p>
        </p:txBody>
      </p:sp>
      <p:sp>
        <p:nvSpPr>
          <p:cNvPr id="3" name="Текст 2"/>
          <p:cNvSpPr>
            <a:spLocks noGrp="1"/>
          </p:cNvSpPr>
          <p:nvPr>
            <p:ph type="body" idx="1"/>
          </p:nvPr>
        </p:nvSpPr>
        <p:spPr>
          <a:xfrm>
            <a:off x="828675" y="1600200"/>
            <a:ext cx="7486650" cy="4572000"/>
          </a:xfrm>
          <a:prstGeom prst="rect">
            <a:avLst/>
          </a:prstGeom>
        </p:spPr>
        <p:txBody>
          <a:bodyPr vert="horz" lIns="0" tIns="45720" rIns="0" bIns="45720" rtlCol="0">
            <a:normAutofit/>
          </a:bodyPr>
          <a:lstStyle/>
          <a:p>
            <a:pPr lvl="0" rtl="0"/>
            <a:r>
              <a:rPr lang="ru-RU" dirty="0" smtClean="0"/>
              <a:t>Образец текста</a:t>
            </a:r>
          </a:p>
          <a:p>
            <a:pPr lvl="1" rtl="0"/>
            <a:r>
              <a:rPr lang="ru-RU" dirty="0" smtClean="0"/>
              <a:t>Второй уровень</a:t>
            </a:r>
          </a:p>
          <a:p>
            <a:pPr lvl="2" rtl="0"/>
            <a:r>
              <a:rPr lang="ru-RU" dirty="0" smtClean="0"/>
              <a:t>Третий уровень</a:t>
            </a:r>
          </a:p>
          <a:p>
            <a:pPr lvl="3" rtl="0"/>
            <a:r>
              <a:rPr lang="ru-RU" dirty="0" smtClean="0"/>
              <a:t>Четвертый уровень</a:t>
            </a:r>
          </a:p>
          <a:p>
            <a:pPr lvl="4" rtl="0"/>
            <a:r>
              <a:rPr lang="ru-RU" dirty="0" smtClean="0"/>
              <a:t>Пятый уровень</a:t>
            </a:r>
          </a:p>
          <a:p>
            <a:pPr lvl="5" rtl="0"/>
            <a:r>
              <a:rPr lang="ru-RU" dirty="0" smtClean="0"/>
              <a:t>Шестой уровень</a:t>
            </a:r>
          </a:p>
          <a:p>
            <a:pPr lvl="6" rtl="0"/>
            <a:r>
              <a:rPr lang="ru-RU" dirty="0" smtClean="0"/>
              <a:t>Седьмой уровень</a:t>
            </a:r>
          </a:p>
          <a:p>
            <a:pPr lvl="7" rtl="0"/>
            <a:r>
              <a:rPr lang="ru-RU" dirty="0" smtClean="0"/>
              <a:t>Восьмой уровень</a:t>
            </a:r>
          </a:p>
          <a:p>
            <a:pPr lvl="8" rtl="0"/>
            <a:r>
              <a:rPr lang="ru-RU" dirty="0" smtClean="0"/>
              <a:t>Девятый уровень</a:t>
            </a:r>
            <a:endParaRPr lang="ru-RU" dirty="0"/>
          </a:p>
        </p:txBody>
      </p:sp>
      <p:sp>
        <p:nvSpPr>
          <p:cNvPr id="4" name="Дата 3"/>
          <p:cNvSpPr>
            <a:spLocks noGrp="1"/>
          </p:cNvSpPr>
          <p:nvPr>
            <p:ph type="dt" sz="half" idx="2"/>
          </p:nvPr>
        </p:nvSpPr>
        <p:spPr>
          <a:xfrm>
            <a:off x="828675" y="6356352"/>
            <a:ext cx="1372169" cy="365125"/>
          </a:xfrm>
          <a:prstGeom prst="rect">
            <a:avLst/>
          </a:prstGeom>
        </p:spPr>
        <p:txBody>
          <a:bodyPr vert="horz" lIns="0" tIns="45720" rIns="0" bIns="45720" rtlCol="0" anchor="ctr"/>
          <a:lstStyle>
            <a:lvl1pPr algn="l" rtl="0">
              <a:defRPr sz="1200">
                <a:solidFill>
                  <a:schemeClr val="tx1">
                    <a:lumMod val="60000"/>
                    <a:lumOff val="40000"/>
                  </a:schemeClr>
                </a:solidFill>
              </a:defRPr>
            </a:lvl1pPr>
          </a:lstStyle>
          <a:p>
            <a:fld id="{5B106E36-FD25-4E2D-B0AA-010F637433A0}" type="datetimeFigureOut">
              <a:rPr lang="ru-RU" smtClean="0"/>
              <a:pPr/>
              <a:t>07.01.2018</a:t>
            </a:fld>
            <a:endParaRPr lang="ru-RU"/>
          </a:p>
        </p:txBody>
      </p:sp>
      <p:sp>
        <p:nvSpPr>
          <p:cNvPr id="5" name="Нижний колонтитул 4"/>
          <p:cNvSpPr>
            <a:spLocks noGrp="1"/>
          </p:cNvSpPr>
          <p:nvPr>
            <p:ph type="ftr" sz="quarter" idx="3"/>
          </p:nvPr>
        </p:nvSpPr>
        <p:spPr>
          <a:xfrm>
            <a:off x="2200844" y="6356350"/>
            <a:ext cx="4742312" cy="365126"/>
          </a:xfrm>
          <a:prstGeom prst="rect">
            <a:avLst/>
          </a:prstGeom>
        </p:spPr>
        <p:txBody>
          <a:bodyPr vert="horz" lIns="0" tIns="45720" rIns="0" bIns="45720" rtlCol="0" anchor="ctr"/>
          <a:lstStyle>
            <a:lvl1pPr algn="ctr" rtl="0">
              <a:defRPr sz="1200">
                <a:solidFill>
                  <a:schemeClr val="tx1">
                    <a:lumMod val="60000"/>
                    <a:lumOff val="40000"/>
                  </a:schemeClr>
                </a:solidFill>
              </a:defRPr>
            </a:lvl1pPr>
          </a:lstStyle>
          <a:p>
            <a:endParaRPr lang="ru-RU"/>
          </a:p>
        </p:txBody>
      </p:sp>
      <p:sp>
        <p:nvSpPr>
          <p:cNvPr id="6" name="Номер слайда 5"/>
          <p:cNvSpPr>
            <a:spLocks noGrp="1"/>
          </p:cNvSpPr>
          <p:nvPr>
            <p:ph type="sldNum" sz="quarter" idx="4"/>
          </p:nvPr>
        </p:nvSpPr>
        <p:spPr>
          <a:xfrm>
            <a:off x="6942587" y="6356352"/>
            <a:ext cx="1371600" cy="365125"/>
          </a:xfrm>
          <a:prstGeom prst="rect">
            <a:avLst/>
          </a:prstGeom>
        </p:spPr>
        <p:txBody>
          <a:bodyPr vert="horz" lIns="0" tIns="45720" rIns="0" bIns="45720" rtlCol="0" anchor="ctr"/>
          <a:lstStyle>
            <a:lvl1pPr algn="r" rtl="0">
              <a:defRPr sz="1200">
                <a:solidFill>
                  <a:schemeClr val="tx1">
                    <a:lumMod val="60000"/>
                    <a:lumOff val="40000"/>
                  </a:schemeClr>
                </a:solidFill>
              </a:defRPr>
            </a:lvl1pPr>
          </a:lstStyle>
          <a:p>
            <a:fld id="{725C68B6-61C2-468F-89AB-4B9F7531AA68}" type="slidenum">
              <a:rPr lang="ru-RU" smtClean="0"/>
              <a:pPr/>
              <a:t>‹#›</a:t>
            </a:fld>
            <a:endParaRPr lang="ru-RU"/>
          </a:p>
        </p:txBody>
      </p:sp>
      <p:grpSp>
        <p:nvGrpSpPr>
          <p:cNvPr id="7" name="Группа 14"/>
          <p:cNvGrpSpPr/>
          <p:nvPr/>
        </p:nvGrpSpPr>
        <p:grpSpPr>
          <a:xfrm>
            <a:off x="827532" y="1219202"/>
            <a:ext cx="7488936" cy="84403"/>
            <a:chOff x="1073150" y="1219201"/>
            <a:chExt cx="10058400" cy="63125"/>
          </a:xfrm>
        </p:grpSpPr>
        <p:cxnSp>
          <p:nvCxnSpPr>
            <p:cNvPr id="13" name="Прямая соединительная линия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2346251051"/>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40.xml"/><Relationship Id="rId3" Type="http://schemas.openxmlformats.org/officeDocument/2006/relationships/slide" Target="slide4.xml"/><Relationship Id="rId7" Type="http://schemas.openxmlformats.org/officeDocument/2006/relationships/slide" Target="slide27.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28.xml"/><Relationship Id="rId5" Type="http://schemas.openxmlformats.org/officeDocument/2006/relationships/slide" Target="slide8.xml"/><Relationship Id="rId4" Type="http://schemas.openxmlformats.org/officeDocument/2006/relationships/slide" Target="slide5.xml"/><Relationship Id="rId9" Type="http://schemas.openxmlformats.org/officeDocument/2006/relationships/slide" Target="slide51.xml"/></Relationships>
</file>

<file path=ppt/slides/_rels/slide20.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2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3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slide" Target="slide4.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3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slide" Target="slide41.xml"/><Relationship Id="rId1" Type="http://schemas.openxmlformats.org/officeDocument/2006/relationships/slideLayout" Target="../slideLayouts/slideLayout8.xml"/><Relationship Id="rId6" Type="http://schemas.openxmlformats.org/officeDocument/2006/relationships/slide" Target="slide3.xml"/><Relationship Id="rId5" Type="http://schemas.openxmlformats.org/officeDocument/2006/relationships/slide" Target="slide44.xml"/><Relationship Id="rId4" Type="http://schemas.openxmlformats.org/officeDocument/2006/relationships/slide" Target="slide43.xml"/></Relationships>
</file>

<file path=ppt/slides/_rels/slide41.xml.rels><?xml version="1.0" encoding="UTF-8" standalone="yes"?>
<Relationships xmlns="http://schemas.openxmlformats.org/package/2006/relationships"><Relationship Id="rId2" Type="http://schemas.openxmlformats.org/officeDocument/2006/relationships/slide" Target="slide40.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slide" Target="slide40.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slide" Target="slide40.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image" Target="../media/image22.gif"/><Relationship Id="rId1" Type="http://schemas.openxmlformats.org/officeDocument/2006/relationships/slideLayout" Target="../slideLayouts/slideLayout8.xml"/><Relationship Id="rId5" Type="http://schemas.openxmlformats.org/officeDocument/2006/relationships/slide" Target="slide45.xml"/><Relationship Id="rId4" Type="http://schemas.openxmlformats.org/officeDocument/2006/relationships/slide" Target="slide47.xml"/></Relationships>
</file>

<file path=ppt/slides/_rels/slide45.xml.rels><?xml version="1.0" encoding="UTF-8" standalone="yes"?>
<Relationships xmlns="http://schemas.openxmlformats.org/package/2006/relationships"><Relationship Id="rId2" Type="http://schemas.openxmlformats.org/officeDocument/2006/relationships/slide" Target="slide44.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slide" Target="slide44.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slide" Target="slide44.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24.jpeg"/><Relationship Id="rId1" Type="http://schemas.openxmlformats.org/officeDocument/2006/relationships/slideLayout" Target="../slideLayouts/slideLayout1.xml"/><Relationship Id="rId4" Type="http://schemas.openxmlformats.org/officeDocument/2006/relationships/image" Target="../media/image25.gif"/></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2.xml"/><Relationship Id="rId3" Type="http://schemas.openxmlformats.org/officeDocument/2006/relationships/slide" Target="slide12.xml"/><Relationship Id="rId7" Type="http://schemas.openxmlformats.org/officeDocument/2006/relationships/slide" Target="slide16.xml"/><Relationship Id="rId12" Type="http://schemas.openxmlformats.org/officeDocument/2006/relationships/image" Target="../media/image8.gif"/><Relationship Id="rId2" Type="http://schemas.openxmlformats.org/officeDocument/2006/relationships/slide" Target="slide9.xml"/><Relationship Id="rId1" Type="http://schemas.openxmlformats.org/officeDocument/2006/relationships/slideLayout" Target="../slideLayouts/slideLayout2.xml"/><Relationship Id="rId6" Type="http://schemas.openxmlformats.org/officeDocument/2006/relationships/slide" Target="slide13.xml"/><Relationship Id="rId11" Type="http://schemas.openxmlformats.org/officeDocument/2006/relationships/image" Target="../media/image7.jpeg"/><Relationship Id="rId5" Type="http://schemas.openxmlformats.org/officeDocument/2006/relationships/slide" Target="slide10.xml"/><Relationship Id="rId10" Type="http://schemas.openxmlformats.org/officeDocument/2006/relationships/slide" Target="slide17.xml"/><Relationship Id="rId4" Type="http://schemas.openxmlformats.org/officeDocument/2006/relationships/slide" Target="slide15.xml"/><Relationship Id="rId9" Type="http://schemas.openxmlformats.org/officeDocument/2006/relationships/slide" Target="slide14.xml"/><Relationship Id="rId14" Type="http://schemas.openxmlformats.org/officeDocument/2006/relationships/slide" Target="slide3.xml"/></Relationships>
</file>

<file path=ppt/slides/_rels/slide9.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8.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0" y="1484784"/>
            <a:ext cx="9144000" cy="4524315"/>
          </a:xfrm>
          <a:prstGeom prst="rect">
            <a:avLst/>
          </a:prstGeom>
          <a:noFill/>
        </p:spPr>
        <p:txBody>
          <a:bodyPr wrap="square" rtlCol="0">
            <a:spAutoFit/>
          </a:bodyPr>
          <a:lstStyle/>
          <a:p>
            <a:pPr algn="ctr"/>
            <a:r>
              <a:rPr lang="kk-KZ" sz="4800" i="1" dirty="0" smtClean="0">
                <a:solidFill>
                  <a:srgbClr val="002060"/>
                </a:solidFill>
                <a:effectLst>
                  <a:glow rad="101600">
                    <a:schemeClr val="accent5">
                      <a:satMod val="175000"/>
                      <a:alpha val="40000"/>
                    </a:schemeClr>
                  </a:glow>
                </a:effectLst>
                <a:latin typeface="Times New Roman" pitchFamily="18" charset="0"/>
                <a:cs typeface="Times New Roman" pitchFamily="18" charset="0"/>
              </a:rPr>
              <a:t>Тракторлар мен автомобильдер пәні бойынша </a:t>
            </a:r>
          </a:p>
          <a:p>
            <a:pPr algn="ctr"/>
            <a:r>
              <a:rPr lang="kk-KZ" sz="4800" b="1" i="1" dirty="0" smtClean="0">
                <a:solidFill>
                  <a:srgbClr val="002060"/>
                </a:solidFill>
                <a:effectLst>
                  <a:glow rad="101600">
                    <a:schemeClr val="accent5">
                      <a:satMod val="175000"/>
                      <a:alpha val="40000"/>
                    </a:schemeClr>
                  </a:glow>
                </a:effectLst>
                <a:latin typeface="Times New Roman" pitchFamily="18" charset="0"/>
                <a:cs typeface="Times New Roman" pitchFamily="18" charset="0"/>
              </a:rPr>
              <a:t>“Қозғалтқыштың салқындату жүйесі” </a:t>
            </a:r>
          </a:p>
          <a:p>
            <a:pPr algn="ctr"/>
            <a:r>
              <a:rPr lang="kk-KZ" sz="4800" i="1" dirty="0" smtClean="0">
                <a:solidFill>
                  <a:srgbClr val="002060"/>
                </a:solidFill>
                <a:effectLst>
                  <a:glow rad="101600">
                    <a:schemeClr val="accent5">
                      <a:satMod val="175000"/>
                      <a:alpha val="40000"/>
                    </a:schemeClr>
                  </a:glow>
                </a:effectLst>
                <a:latin typeface="Times New Roman" pitchFamily="18" charset="0"/>
                <a:cs typeface="Times New Roman" pitchFamily="18" charset="0"/>
              </a:rPr>
              <a:t>тақырыбындағы  </a:t>
            </a:r>
          </a:p>
          <a:p>
            <a:pPr algn="ctr"/>
            <a:r>
              <a:rPr lang="kk-KZ" sz="4800" i="1" dirty="0" smtClean="0">
                <a:solidFill>
                  <a:srgbClr val="002060"/>
                </a:solidFill>
                <a:effectLst>
                  <a:glow rad="101600">
                    <a:schemeClr val="accent5">
                      <a:satMod val="175000"/>
                      <a:alpha val="40000"/>
                    </a:schemeClr>
                  </a:glow>
                </a:effectLst>
                <a:latin typeface="Times New Roman" pitchFamily="18" charset="0"/>
                <a:cs typeface="Times New Roman" pitchFamily="18" charset="0"/>
              </a:rPr>
              <a:t>шеберлік класс</a:t>
            </a:r>
            <a:endParaRPr lang="ru-RU" sz="4800" i="1" dirty="0">
              <a:solidFill>
                <a:srgbClr val="002060"/>
              </a:solidFill>
              <a:effectLst>
                <a:glow rad="101600">
                  <a:schemeClr val="accent5">
                    <a:satMod val="175000"/>
                    <a:alpha val="40000"/>
                  </a:schemeClr>
                </a:glow>
              </a:effectLst>
              <a:latin typeface="Times New Roman" pitchFamily="18" charset="0"/>
              <a:cs typeface="Times New Roman" pitchFamily="18" charset="0"/>
            </a:endParaRPr>
          </a:p>
        </p:txBody>
      </p:sp>
      <p:pic>
        <p:nvPicPr>
          <p:cNvPr id="27652" name="Picture 4" descr="http://kicdam.com/wp-content/blogs.dir/107/files/2014/05/graduation.jpg"/>
          <p:cNvPicPr>
            <a:picLocks noChangeAspect="1" noChangeArrowheads="1"/>
          </p:cNvPicPr>
          <p:nvPr/>
        </p:nvPicPr>
        <p:blipFill>
          <a:blip r:embed="rId2" cstate="print"/>
          <a:srcRect/>
          <a:stretch>
            <a:fillRect/>
          </a:stretch>
        </p:blipFill>
        <p:spPr bwMode="auto">
          <a:xfrm>
            <a:off x="395536" y="188640"/>
            <a:ext cx="1513583" cy="1311772"/>
          </a:xfrm>
          <a:prstGeom prst="rect">
            <a:avLst/>
          </a:prstGeom>
          <a:noFill/>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smtClean="0"/>
              <a:t>    </a:t>
            </a:r>
            <a:endParaRPr lang="ru-RU" dirty="0"/>
          </a:p>
        </p:txBody>
      </p:sp>
      <p:sp>
        <p:nvSpPr>
          <p:cNvPr id="3" name="Содержимое 2"/>
          <p:cNvSpPr>
            <a:spLocks noGrp="1"/>
          </p:cNvSpPr>
          <p:nvPr>
            <p:ph idx="1"/>
          </p:nvPr>
        </p:nvSpPr>
        <p:spPr>
          <a:xfrm>
            <a:off x="457200" y="642918"/>
            <a:ext cx="8229600" cy="5483245"/>
          </a:xfrm>
        </p:spPr>
        <p:txBody>
          <a:bodyPr/>
          <a:lstStyle/>
          <a:p>
            <a:pPr>
              <a:buNone/>
            </a:pPr>
            <a:r>
              <a:rPr lang="kk-KZ" dirty="0" smtClean="0"/>
              <a:t> </a:t>
            </a:r>
          </a:p>
          <a:p>
            <a:pPr algn="ctr">
              <a:buNone/>
            </a:pPr>
            <a:endParaRPr lang="kk-KZ" sz="5400" dirty="0" smtClean="0">
              <a:latin typeface="Times New Roman" pitchFamily="18" charset="0"/>
              <a:cs typeface="Times New Roman" pitchFamily="18" charset="0"/>
            </a:endParaRPr>
          </a:p>
          <a:p>
            <a:pPr algn="ctr">
              <a:buNone/>
            </a:pPr>
            <a:r>
              <a:rPr lang="kk-KZ" sz="5400" b="1" dirty="0" smtClean="0">
                <a:latin typeface="Times New Roman" pitchFamily="18" charset="0"/>
                <a:cs typeface="Times New Roman" pitchFamily="18" charset="0"/>
              </a:rPr>
              <a:t>ҚБМ  неше бөлікке бөлінеді? </a:t>
            </a:r>
            <a:endParaRPr lang="ru-RU" sz="5400" b="1" dirty="0">
              <a:latin typeface="Times New Roman" pitchFamily="18" charset="0"/>
              <a:cs typeface="Times New Roman" pitchFamily="18" charset="0"/>
            </a:endParaRPr>
          </a:p>
        </p:txBody>
      </p:sp>
      <p:pic>
        <p:nvPicPr>
          <p:cNvPr id="4" name="Picture 5" descr="AG00317_"/>
          <p:cNvPicPr>
            <a:picLocks noChangeAspect="1" noChangeArrowheads="1" noCrop="1"/>
          </p:cNvPicPr>
          <p:nvPr/>
        </p:nvPicPr>
        <p:blipFill>
          <a:blip r:embed="rId2" cstate="print"/>
          <a:srcRect/>
          <a:stretch>
            <a:fillRect/>
          </a:stretch>
        </p:blipFill>
        <p:spPr bwMode="auto">
          <a:xfrm>
            <a:off x="179388" y="4797425"/>
            <a:ext cx="1430337" cy="1836738"/>
          </a:xfrm>
          <a:prstGeom prst="rect">
            <a:avLst/>
          </a:prstGeom>
          <a:noFill/>
        </p:spPr>
      </p:pic>
      <p:sp>
        <p:nvSpPr>
          <p:cNvPr id="5" name="Солнце 4">
            <a:hlinkClick r:id="rId3" action="ppaction://hlinksldjump"/>
          </p:cNvPr>
          <p:cNvSpPr/>
          <p:nvPr/>
        </p:nvSpPr>
        <p:spPr>
          <a:xfrm>
            <a:off x="7929586" y="5500702"/>
            <a:ext cx="914400" cy="91440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12-конечная звезда 5"/>
          <p:cNvSpPr/>
          <p:nvPr/>
        </p:nvSpPr>
        <p:spPr>
          <a:xfrm>
            <a:off x="357158" y="357166"/>
            <a:ext cx="914400" cy="914400"/>
          </a:xfrm>
          <a:prstGeom prst="star12">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b="1" u="sng" dirty="0" smtClean="0">
                <a:solidFill>
                  <a:schemeClr val="tx1"/>
                </a:solidFill>
                <a:latin typeface="Times New Roman" pitchFamily="18" charset="0"/>
                <a:cs typeface="Times New Roman" pitchFamily="18" charset="0"/>
              </a:rPr>
              <a:t>20</a:t>
            </a:r>
            <a:endParaRPr lang="ru-RU" sz="2000" b="1" u="sng" dirty="0">
              <a:solidFill>
                <a:schemeClr val="tx1"/>
              </a:solidFill>
            </a:endParaRPr>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smtClean="0"/>
              <a:t>  </a:t>
            </a:r>
            <a:endParaRPr lang="ru-RU" dirty="0"/>
          </a:p>
        </p:txBody>
      </p:sp>
      <p:sp>
        <p:nvSpPr>
          <p:cNvPr id="3" name="Содержимое 2"/>
          <p:cNvSpPr>
            <a:spLocks noGrp="1"/>
          </p:cNvSpPr>
          <p:nvPr>
            <p:ph idx="1"/>
          </p:nvPr>
        </p:nvSpPr>
        <p:spPr>
          <a:xfrm>
            <a:off x="457200" y="500042"/>
            <a:ext cx="8229600" cy="5626121"/>
          </a:xfrm>
        </p:spPr>
        <p:txBody>
          <a:bodyPr>
            <a:normAutofit/>
          </a:bodyPr>
          <a:lstStyle/>
          <a:p>
            <a:pPr algn="ctr">
              <a:buNone/>
            </a:pPr>
            <a:endParaRPr lang="kk-KZ" sz="5400" dirty="0" smtClean="0">
              <a:latin typeface="Times New Roman" pitchFamily="18" charset="0"/>
              <a:cs typeface="Times New Roman" pitchFamily="18" charset="0"/>
            </a:endParaRPr>
          </a:p>
          <a:p>
            <a:pPr algn="ctr">
              <a:buNone/>
            </a:pPr>
            <a:r>
              <a:rPr lang="kk-KZ" sz="5400" b="1" dirty="0" smtClean="0">
                <a:latin typeface="Times New Roman" pitchFamily="18" charset="0"/>
                <a:cs typeface="Times New Roman" pitchFamily="18" charset="0"/>
              </a:rPr>
              <a:t>4 тактілі қозғалтқышта жұмыс жүрісі нешінші такт болып саналады?</a:t>
            </a:r>
            <a:endParaRPr lang="ru-RU" sz="5400" b="1" dirty="0">
              <a:latin typeface="Times New Roman" pitchFamily="18" charset="0"/>
              <a:cs typeface="Times New Roman" pitchFamily="18" charset="0"/>
            </a:endParaRPr>
          </a:p>
        </p:txBody>
      </p:sp>
      <p:pic>
        <p:nvPicPr>
          <p:cNvPr id="4" name="Picture 5" descr="AG00317_"/>
          <p:cNvPicPr>
            <a:picLocks noChangeAspect="1" noChangeArrowheads="1" noCrop="1"/>
          </p:cNvPicPr>
          <p:nvPr/>
        </p:nvPicPr>
        <p:blipFill>
          <a:blip r:embed="rId2" cstate="print"/>
          <a:srcRect/>
          <a:stretch>
            <a:fillRect/>
          </a:stretch>
        </p:blipFill>
        <p:spPr bwMode="auto">
          <a:xfrm>
            <a:off x="179388" y="4797425"/>
            <a:ext cx="1430337" cy="1836738"/>
          </a:xfrm>
          <a:prstGeom prst="rect">
            <a:avLst/>
          </a:prstGeom>
          <a:noFill/>
        </p:spPr>
      </p:pic>
      <p:sp>
        <p:nvSpPr>
          <p:cNvPr id="6" name="Солнце 5">
            <a:hlinkClick r:id="rId3" action="ppaction://hlinksldjump"/>
          </p:cNvPr>
          <p:cNvSpPr/>
          <p:nvPr/>
        </p:nvSpPr>
        <p:spPr>
          <a:xfrm>
            <a:off x="8001024" y="5715016"/>
            <a:ext cx="914400" cy="91440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12-конечная звезда 6"/>
          <p:cNvSpPr/>
          <p:nvPr/>
        </p:nvSpPr>
        <p:spPr>
          <a:xfrm>
            <a:off x="428596" y="357166"/>
            <a:ext cx="914400" cy="914400"/>
          </a:xfrm>
          <a:prstGeom prst="star12">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b="1" u="sng" dirty="0" smtClean="0">
                <a:solidFill>
                  <a:schemeClr val="tx1"/>
                </a:solidFill>
                <a:latin typeface="Times New Roman" pitchFamily="18" charset="0"/>
                <a:cs typeface="Times New Roman" pitchFamily="18" charset="0"/>
              </a:rPr>
              <a:t>30</a:t>
            </a:r>
            <a:endParaRPr lang="ru-RU" sz="2000" b="1" u="sng" dirty="0">
              <a:solidFill>
                <a:schemeClr val="tx1"/>
              </a:solidFill>
            </a:endParaRPr>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smtClean="0"/>
              <a:t>   </a:t>
            </a:r>
            <a:endParaRPr lang="ru-RU" dirty="0"/>
          </a:p>
        </p:txBody>
      </p:sp>
      <p:sp>
        <p:nvSpPr>
          <p:cNvPr id="3" name="Содержимое 2"/>
          <p:cNvSpPr>
            <a:spLocks noGrp="1"/>
          </p:cNvSpPr>
          <p:nvPr>
            <p:ph idx="1"/>
          </p:nvPr>
        </p:nvSpPr>
        <p:spPr>
          <a:xfrm>
            <a:off x="457200" y="428604"/>
            <a:ext cx="8229600" cy="5697559"/>
          </a:xfrm>
        </p:spPr>
        <p:txBody>
          <a:bodyPr/>
          <a:lstStyle/>
          <a:p>
            <a:pPr algn="ctr">
              <a:buNone/>
            </a:pPr>
            <a:r>
              <a:rPr lang="kk-KZ" dirty="0" smtClean="0"/>
              <a:t> </a:t>
            </a:r>
          </a:p>
          <a:p>
            <a:pPr algn="ctr">
              <a:buNone/>
            </a:pPr>
            <a:endParaRPr lang="kk-KZ" dirty="0" smtClean="0"/>
          </a:p>
          <a:p>
            <a:pPr algn="ctr">
              <a:buNone/>
            </a:pPr>
            <a:r>
              <a:rPr lang="kk-KZ" dirty="0" smtClean="0"/>
              <a:t>  </a:t>
            </a:r>
            <a:endParaRPr lang="kk-KZ" sz="5400" dirty="0" smtClean="0">
              <a:latin typeface="Times New Roman" pitchFamily="18" charset="0"/>
              <a:cs typeface="Times New Roman" pitchFamily="18" charset="0"/>
            </a:endParaRPr>
          </a:p>
          <a:p>
            <a:pPr algn="ctr">
              <a:buNone/>
            </a:pPr>
            <a:r>
              <a:rPr lang="kk-KZ" sz="5400" b="1" dirty="0" smtClean="0">
                <a:latin typeface="Times New Roman" pitchFamily="18" charset="0"/>
                <a:cs typeface="Times New Roman" pitchFamily="18" charset="0"/>
              </a:rPr>
              <a:t>Трансмиссия- .....</a:t>
            </a:r>
            <a:endParaRPr lang="ru-RU" sz="5400" b="1" dirty="0">
              <a:latin typeface="Times New Roman" pitchFamily="18" charset="0"/>
              <a:cs typeface="Times New Roman" pitchFamily="18" charset="0"/>
            </a:endParaRPr>
          </a:p>
        </p:txBody>
      </p:sp>
      <p:pic>
        <p:nvPicPr>
          <p:cNvPr id="4" name="Picture 5" descr="AG00317_"/>
          <p:cNvPicPr>
            <a:picLocks noChangeAspect="1" noChangeArrowheads="1" noCrop="1"/>
          </p:cNvPicPr>
          <p:nvPr/>
        </p:nvPicPr>
        <p:blipFill>
          <a:blip r:embed="rId2" cstate="print"/>
          <a:srcRect/>
          <a:stretch>
            <a:fillRect/>
          </a:stretch>
        </p:blipFill>
        <p:spPr bwMode="auto">
          <a:xfrm>
            <a:off x="179388" y="4797425"/>
            <a:ext cx="1430337" cy="1836738"/>
          </a:xfrm>
          <a:prstGeom prst="rect">
            <a:avLst/>
          </a:prstGeom>
          <a:noFill/>
        </p:spPr>
      </p:pic>
      <p:sp>
        <p:nvSpPr>
          <p:cNvPr id="5" name="Солнце 4">
            <a:hlinkClick r:id="rId3" action="ppaction://hlinksldjump"/>
          </p:cNvPr>
          <p:cNvSpPr/>
          <p:nvPr/>
        </p:nvSpPr>
        <p:spPr>
          <a:xfrm>
            <a:off x="8072462" y="5643578"/>
            <a:ext cx="914400" cy="91440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12-конечная звезда 5"/>
          <p:cNvSpPr/>
          <p:nvPr/>
        </p:nvSpPr>
        <p:spPr>
          <a:xfrm>
            <a:off x="428596" y="428604"/>
            <a:ext cx="914400" cy="914400"/>
          </a:xfrm>
          <a:prstGeom prst="star1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b="1" u="sng" dirty="0" smtClean="0">
                <a:solidFill>
                  <a:schemeClr val="tx1"/>
                </a:solidFill>
                <a:latin typeface="Times New Roman" pitchFamily="18" charset="0"/>
                <a:cs typeface="Times New Roman" pitchFamily="18" charset="0"/>
              </a:rPr>
              <a:t>10</a:t>
            </a:r>
            <a:endParaRPr lang="ru-RU" sz="2000" b="1" u="sng" dirty="0">
              <a:solidFill>
                <a:schemeClr val="tx1"/>
              </a:solidFill>
            </a:endParaRPr>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smtClean="0"/>
              <a:t>  </a:t>
            </a:r>
            <a:endParaRPr lang="ru-RU" dirty="0"/>
          </a:p>
        </p:txBody>
      </p:sp>
      <p:sp>
        <p:nvSpPr>
          <p:cNvPr id="3" name="Содержимое 2"/>
          <p:cNvSpPr>
            <a:spLocks noGrp="1"/>
          </p:cNvSpPr>
          <p:nvPr>
            <p:ph idx="1"/>
          </p:nvPr>
        </p:nvSpPr>
        <p:spPr>
          <a:xfrm>
            <a:off x="500034" y="1571612"/>
            <a:ext cx="8229600" cy="4525963"/>
          </a:xfrm>
        </p:spPr>
        <p:txBody>
          <a:bodyPr/>
          <a:lstStyle/>
          <a:p>
            <a:pPr algn="ctr">
              <a:buNone/>
            </a:pPr>
            <a:r>
              <a:rPr lang="kk-KZ" dirty="0" smtClean="0"/>
              <a:t> </a:t>
            </a:r>
            <a:r>
              <a:rPr lang="kk-KZ" sz="5400" b="1" dirty="0" smtClean="0">
                <a:latin typeface="Times New Roman" pitchFamily="18" charset="0"/>
                <a:cs typeface="Times New Roman" pitchFamily="18" charset="0"/>
              </a:rPr>
              <a:t>Қарапайым ілініс жүйесінде неше дискі болады?</a:t>
            </a:r>
          </a:p>
          <a:p>
            <a:pPr algn="ctr">
              <a:buNone/>
            </a:pPr>
            <a:r>
              <a:rPr lang="kk-KZ" sz="5400" b="1" dirty="0" smtClean="0">
                <a:latin typeface="Times New Roman" pitchFamily="18" charset="0"/>
                <a:cs typeface="Times New Roman" pitchFamily="18" charset="0"/>
              </a:rPr>
              <a:t>Қандай?</a:t>
            </a:r>
            <a:endParaRPr lang="ru-RU" sz="5400" b="1" dirty="0">
              <a:latin typeface="Times New Roman" pitchFamily="18" charset="0"/>
              <a:cs typeface="Times New Roman" pitchFamily="18" charset="0"/>
            </a:endParaRPr>
          </a:p>
        </p:txBody>
      </p:sp>
      <p:pic>
        <p:nvPicPr>
          <p:cNvPr id="4" name="Picture 5" descr="AG00317_"/>
          <p:cNvPicPr>
            <a:picLocks noChangeAspect="1" noChangeArrowheads="1" noCrop="1"/>
          </p:cNvPicPr>
          <p:nvPr/>
        </p:nvPicPr>
        <p:blipFill>
          <a:blip r:embed="rId2" cstate="print"/>
          <a:srcRect/>
          <a:stretch>
            <a:fillRect/>
          </a:stretch>
        </p:blipFill>
        <p:spPr bwMode="auto">
          <a:xfrm>
            <a:off x="179388" y="4797425"/>
            <a:ext cx="1430337" cy="1836738"/>
          </a:xfrm>
          <a:prstGeom prst="rect">
            <a:avLst/>
          </a:prstGeom>
          <a:noFill/>
        </p:spPr>
      </p:pic>
      <p:sp>
        <p:nvSpPr>
          <p:cNvPr id="5" name="Солнце 4">
            <a:hlinkClick r:id="rId3" action="ppaction://hlinksldjump"/>
          </p:cNvPr>
          <p:cNvSpPr/>
          <p:nvPr/>
        </p:nvSpPr>
        <p:spPr>
          <a:xfrm>
            <a:off x="7858148" y="5572140"/>
            <a:ext cx="914400" cy="91440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12-конечная звезда 5"/>
          <p:cNvSpPr/>
          <p:nvPr/>
        </p:nvSpPr>
        <p:spPr>
          <a:xfrm>
            <a:off x="285720" y="285728"/>
            <a:ext cx="914400" cy="914400"/>
          </a:xfrm>
          <a:prstGeom prst="star1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b="1" u="sng" dirty="0" smtClean="0">
                <a:solidFill>
                  <a:schemeClr val="tx1"/>
                </a:solidFill>
                <a:latin typeface="Times New Roman" pitchFamily="18" charset="0"/>
                <a:cs typeface="Times New Roman" pitchFamily="18" charset="0"/>
              </a:rPr>
              <a:t>20</a:t>
            </a:r>
            <a:endParaRPr lang="ru-RU" sz="2000" b="1" u="sng" dirty="0">
              <a:solidFill>
                <a:schemeClr val="tx1"/>
              </a:solidFill>
            </a:endParaRPr>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smtClean="0"/>
              <a:t>  </a:t>
            </a:r>
            <a:endParaRPr lang="ru-RU" dirty="0"/>
          </a:p>
        </p:txBody>
      </p:sp>
      <p:sp>
        <p:nvSpPr>
          <p:cNvPr id="3" name="Содержимое 2"/>
          <p:cNvSpPr>
            <a:spLocks noGrp="1"/>
          </p:cNvSpPr>
          <p:nvPr>
            <p:ph idx="1"/>
          </p:nvPr>
        </p:nvSpPr>
        <p:spPr/>
        <p:txBody>
          <a:bodyPr/>
          <a:lstStyle/>
          <a:p>
            <a:pPr algn="ctr">
              <a:buNone/>
            </a:pPr>
            <a:r>
              <a:rPr lang="kk-KZ" dirty="0" smtClean="0"/>
              <a:t> </a:t>
            </a:r>
            <a:endParaRPr lang="kk-KZ" sz="5400" dirty="0" smtClean="0">
              <a:latin typeface="Times New Roman" pitchFamily="18" charset="0"/>
              <a:cs typeface="Times New Roman" pitchFamily="18" charset="0"/>
            </a:endParaRPr>
          </a:p>
          <a:p>
            <a:pPr algn="ctr">
              <a:buNone/>
            </a:pPr>
            <a:r>
              <a:rPr lang="kk-KZ" sz="5400" b="1" dirty="0" smtClean="0">
                <a:latin typeface="Times New Roman" pitchFamily="18" charset="0"/>
                <a:cs typeface="Times New Roman" pitchFamily="18" charset="0"/>
              </a:rPr>
              <a:t>Беріліс қорабында неше негізгі білік болады?</a:t>
            </a:r>
            <a:endParaRPr lang="ru-RU" sz="5400" b="1" dirty="0" smtClean="0">
              <a:latin typeface="Times New Roman" pitchFamily="18" charset="0"/>
              <a:cs typeface="Times New Roman" pitchFamily="18" charset="0"/>
            </a:endParaRPr>
          </a:p>
          <a:p>
            <a:pPr algn="ctr">
              <a:buNone/>
            </a:pPr>
            <a:endParaRPr lang="ru-RU" sz="5400" dirty="0">
              <a:latin typeface="Times New Roman" pitchFamily="18" charset="0"/>
              <a:cs typeface="Times New Roman" pitchFamily="18" charset="0"/>
            </a:endParaRPr>
          </a:p>
        </p:txBody>
      </p:sp>
      <p:pic>
        <p:nvPicPr>
          <p:cNvPr id="4" name="Picture 5" descr="AG00317_"/>
          <p:cNvPicPr>
            <a:picLocks noChangeAspect="1" noChangeArrowheads="1" noCrop="1"/>
          </p:cNvPicPr>
          <p:nvPr/>
        </p:nvPicPr>
        <p:blipFill>
          <a:blip r:embed="rId2" cstate="print"/>
          <a:srcRect/>
          <a:stretch>
            <a:fillRect/>
          </a:stretch>
        </p:blipFill>
        <p:spPr bwMode="auto">
          <a:xfrm>
            <a:off x="179388" y="4797425"/>
            <a:ext cx="1430337" cy="1836738"/>
          </a:xfrm>
          <a:prstGeom prst="rect">
            <a:avLst/>
          </a:prstGeom>
          <a:noFill/>
        </p:spPr>
      </p:pic>
      <p:sp>
        <p:nvSpPr>
          <p:cNvPr id="5" name="Солнце 4">
            <a:hlinkClick r:id="rId3" action="ppaction://hlinksldjump"/>
          </p:cNvPr>
          <p:cNvSpPr/>
          <p:nvPr/>
        </p:nvSpPr>
        <p:spPr>
          <a:xfrm>
            <a:off x="8001024" y="5643578"/>
            <a:ext cx="914400" cy="91440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12-конечная звезда 5"/>
          <p:cNvSpPr/>
          <p:nvPr/>
        </p:nvSpPr>
        <p:spPr>
          <a:xfrm>
            <a:off x="500034" y="285728"/>
            <a:ext cx="914400" cy="914400"/>
          </a:xfrm>
          <a:prstGeom prst="star1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b="1" u="sng" dirty="0" smtClean="0">
                <a:solidFill>
                  <a:schemeClr val="tx1"/>
                </a:solidFill>
                <a:latin typeface="Times New Roman" pitchFamily="18" charset="0"/>
                <a:cs typeface="Times New Roman" pitchFamily="18" charset="0"/>
              </a:rPr>
              <a:t>30</a:t>
            </a:r>
            <a:endParaRPr lang="ru-RU" sz="2000" b="1" u="sng" dirty="0">
              <a:solidFill>
                <a:schemeClr val="tx1"/>
              </a:solidFill>
            </a:endParaRPr>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smtClean="0"/>
              <a:t>  </a:t>
            </a:r>
            <a:endParaRPr lang="ru-RU" dirty="0"/>
          </a:p>
        </p:txBody>
      </p:sp>
      <p:sp>
        <p:nvSpPr>
          <p:cNvPr id="3" name="Содержимое 2"/>
          <p:cNvSpPr>
            <a:spLocks noGrp="1"/>
          </p:cNvSpPr>
          <p:nvPr>
            <p:ph idx="1"/>
          </p:nvPr>
        </p:nvSpPr>
        <p:spPr/>
        <p:txBody>
          <a:bodyPr>
            <a:normAutofit/>
          </a:bodyPr>
          <a:lstStyle/>
          <a:p>
            <a:pPr algn="ctr">
              <a:buNone/>
            </a:pPr>
            <a:r>
              <a:rPr lang="kk-KZ" sz="5400" dirty="0" smtClean="0">
                <a:latin typeface="Times New Roman" pitchFamily="18" charset="0"/>
                <a:cs typeface="Times New Roman" pitchFamily="18" charset="0"/>
              </a:rPr>
              <a:t> </a:t>
            </a:r>
            <a:r>
              <a:rPr lang="kk-KZ" sz="5400" b="1" dirty="0" smtClean="0">
                <a:latin typeface="Times New Roman" pitchFamily="18" charset="0"/>
                <a:cs typeface="Times New Roman" pitchFamily="18" charset="0"/>
              </a:rPr>
              <a:t>Автомобиль неше болікке бөлінеді және қандай?</a:t>
            </a:r>
            <a:endParaRPr lang="ru-RU" sz="5400" b="1" dirty="0" smtClean="0">
              <a:latin typeface="Times New Roman" pitchFamily="18" charset="0"/>
              <a:cs typeface="Times New Roman" pitchFamily="18" charset="0"/>
            </a:endParaRPr>
          </a:p>
          <a:p>
            <a:pPr algn="ctr">
              <a:buNone/>
            </a:pPr>
            <a:endParaRPr lang="ru-RU" sz="5400" dirty="0">
              <a:latin typeface="Times New Roman" pitchFamily="18" charset="0"/>
              <a:cs typeface="Times New Roman" pitchFamily="18" charset="0"/>
            </a:endParaRPr>
          </a:p>
        </p:txBody>
      </p:sp>
      <p:pic>
        <p:nvPicPr>
          <p:cNvPr id="4" name="Picture 5" descr="AG00317_"/>
          <p:cNvPicPr>
            <a:picLocks noChangeAspect="1" noChangeArrowheads="1" noCrop="1"/>
          </p:cNvPicPr>
          <p:nvPr/>
        </p:nvPicPr>
        <p:blipFill>
          <a:blip r:embed="rId2" cstate="print"/>
          <a:srcRect/>
          <a:stretch>
            <a:fillRect/>
          </a:stretch>
        </p:blipFill>
        <p:spPr bwMode="auto">
          <a:xfrm>
            <a:off x="179388" y="4797425"/>
            <a:ext cx="1430337" cy="1836738"/>
          </a:xfrm>
          <a:prstGeom prst="rect">
            <a:avLst/>
          </a:prstGeom>
          <a:noFill/>
        </p:spPr>
      </p:pic>
      <p:sp>
        <p:nvSpPr>
          <p:cNvPr id="5" name="Солнце 4">
            <a:hlinkClick r:id="rId3" action="ppaction://hlinksldjump"/>
          </p:cNvPr>
          <p:cNvSpPr/>
          <p:nvPr/>
        </p:nvSpPr>
        <p:spPr>
          <a:xfrm>
            <a:off x="7929586" y="5715016"/>
            <a:ext cx="914400" cy="91440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12-конечная звезда 5"/>
          <p:cNvSpPr/>
          <p:nvPr/>
        </p:nvSpPr>
        <p:spPr>
          <a:xfrm>
            <a:off x="285720" y="357166"/>
            <a:ext cx="914400" cy="914400"/>
          </a:xfrm>
          <a:prstGeom prst="star1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b="1" u="sng" dirty="0" smtClean="0">
                <a:solidFill>
                  <a:schemeClr val="tx1"/>
                </a:solidFill>
                <a:latin typeface="Times New Roman" pitchFamily="18" charset="0"/>
                <a:cs typeface="Times New Roman" pitchFamily="18" charset="0"/>
              </a:rPr>
              <a:t>10</a:t>
            </a:r>
            <a:endParaRPr lang="ru-RU" sz="2000" b="1" u="sng" dirty="0">
              <a:solidFill>
                <a:schemeClr val="tx1"/>
              </a:solidFill>
            </a:endParaRPr>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smtClean="0"/>
              <a:t>  </a:t>
            </a:r>
            <a:endParaRPr lang="ru-RU" dirty="0"/>
          </a:p>
        </p:txBody>
      </p:sp>
      <p:sp>
        <p:nvSpPr>
          <p:cNvPr id="3" name="Содержимое 2"/>
          <p:cNvSpPr>
            <a:spLocks noGrp="1"/>
          </p:cNvSpPr>
          <p:nvPr>
            <p:ph idx="1"/>
          </p:nvPr>
        </p:nvSpPr>
        <p:spPr>
          <a:xfrm>
            <a:off x="467544" y="1260491"/>
            <a:ext cx="8229600" cy="4525963"/>
          </a:xfrm>
        </p:spPr>
        <p:txBody>
          <a:bodyPr/>
          <a:lstStyle/>
          <a:p>
            <a:pPr algn="ctr">
              <a:buNone/>
            </a:pPr>
            <a:r>
              <a:rPr lang="kk-KZ" dirty="0" smtClean="0"/>
              <a:t> </a:t>
            </a:r>
            <a:endParaRPr lang="kk-KZ" sz="5400" dirty="0" smtClean="0">
              <a:latin typeface="Times New Roman" pitchFamily="18" charset="0"/>
              <a:cs typeface="Times New Roman" pitchFamily="18" charset="0"/>
            </a:endParaRPr>
          </a:p>
          <a:p>
            <a:pPr algn="ctr">
              <a:buNone/>
            </a:pPr>
            <a:r>
              <a:rPr lang="kk-KZ" sz="5400" b="1" dirty="0" smtClean="0">
                <a:latin typeface="Times New Roman" pitchFamily="18" charset="0"/>
                <a:cs typeface="Times New Roman" pitchFamily="18" charset="0"/>
              </a:rPr>
              <a:t>Клапандар неше түрге бөлінеді? Қайсысының табақшасы үлкендеу болады?</a:t>
            </a:r>
            <a:endParaRPr lang="ru-RU" sz="5400" b="1" dirty="0">
              <a:latin typeface="Times New Roman" pitchFamily="18" charset="0"/>
              <a:cs typeface="Times New Roman" pitchFamily="18" charset="0"/>
            </a:endParaRPr>
          </a:p>
        </p:txBody>
      </p:sp>
      <p:pic>
        <p:nvPicPr>
          <p:cNvPr id="4" name="Picture 5" descr="AG00317_"/>
          <p:cNvPicPr>
            <a:picLocks noChangeAspect="1" noChangeArrowheads="1" noCrop="1"/>
          </p:cNvPicPr>
          <p:nvPr/>
        </p:nvPicPr>
        <p:blipFill>
          <a:blip r:embed="rId2" cstate="print"/>
          <a:srcRect/>
          <a:stretch>
            <a:fillRect/>
          </a:stretch>
        </p:blipFill>
        <p:spPr bwMode="auto">
          <a:xfrm>
            <a:off x="179388" y="4797425"/>
            <a:ext cx="1430337" cy="1836738"/>
          </a:xfrm>
          <a:prstGeom prst="rect">
            <a:avLst/>
          </a:prstGeom>
          <a:noFill/>
        </p:spPr>
      </p:pic>
      <p:sp>
        <p:nvSpPr>
          <p:cNvPr id="5" name="Солнце 4">
            <a:hlinkClick r:id="rId3" action="ppaction://hlinksldjump"/>
          </p:cNvPr>
          <p:cNvSpPr/>
          <p:nvPr/>
        </p:nvSpPr>
        <p:spPr>
          <a:xfrm>
            <a:off x="8001024" y="5786454"/>
            <a:ext cx="914400" cy="91440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12-конечная звезда 5"/>
          <p:cNvSpPr/>
          <p:nvPr/>
        </p:nvSpPr>
        <p:spPr>
          <a:xfrm>
            <a:off x="214282" y="285728"/>
            <a:ext cx="914400" cy="914400"/>
          </a:xfrm>
          <a:prstGeom prst="star1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b="1" u="sng" dirty="0" smtClean="0">
                <a:solidFill>
                  <a:schemeClr val="tx1"/>
                </a:solidFill>
                <a:latin typeface="Times New Roman" pitchFamily="18" charset="0"/>
                <a:cs typeface="Times New Roman" pitchFamily="18" charset="0"/>
              </a:rPr>
              <a:t>20</a:t>
            </a:r>
            <a:endParaRPr lang="ru-RU" sz="2000" b="1" u="sng" dirty="0">
              <a:solidFill>
                <a:schemeClr val="tx1"/>
              </a:solidFill>
            </a:endParaRPr>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smtClean="0"/>
              <a:t>  </a:t>
            </a:r>
            <a:endParaRPr lang="ru-RU" dirty="0"/>
          </a:p>
        </p:txBody>
      </p:sp>
      <p:sp>
        <p:nvSpPr>
          <p:cNvPr id="3" name="Содержимое 2"/>
          <p:cNvSpPr>
            <a:spLocks noGrp="1"/>
          </p:cNvSpPr>
          <p:nvPr>
            <p:ph idx="1"/>
          </p:nvPr>
        </p:nvSpPr>
        <p:spPr>
          <a:xfrm>
            <a:off x="500034" y="642918"/>
            <a:ext cx="8229600" cy="5411807"/>
          </a:xfrm>
        </p:spPr>
        <p:txBody>
          <a:bodyPr/>
          <a:lstStyle/>
          <a:p>
            <a:pPr algn="ctr">
              <a:buNone/>
            </a:pPr>
            <a:endParaRPr lang="kk-KZ" dirty="0" smtClean="0"/>
          </a:p>
          <a:p>
            <a:pPr algn="ctr">
              <a:buNone/>
            </a:pPr>
            <a:r>
              <a:rPr lang="kk-KZ" dirty="0" smtClean="0"/>
              <a:t>  </a:t>
            </a:r>
            <a:endParaRPr lang="kk-KZ" sz="5400" dirty="0" smtClean="0">
              <a:latin typeface="Times New Roman" pitchFamily="18" charset="0"/>
              <a:cs typeface="Times New Roman" pitchFamily="18" charset="0"/>
            </a:endParaRPr>
          </a:p>
          <a:p>
            <a:pPr algn="ctr">
              <a:buNone/>
            </a:pPr>
            <a:endParaRPr lang="ru-RU" sz="5400" b="1" dirty="0">
              <a:latin typeface="Times New Roman" pitchFamily="18" charset="0"/>
              <a:cs typeface="Times New Roman" pitchFamily="18" charset="0"/>
            </a:endParaRPr>
          </a:p>
        </p:txBody>
      </p:sp>
      <p:pic>
        <p:nvPicPr>
          <p:cNvPr id="4" name="Picture 5" descr="AG00317_"/>
          <p:cNvPicPr>
            <a:picLocks noChangeAspect="1" noChangeArrowheads="1" noCrop="1"/>
          </p:cNvPicPr>
          <p:nvPr/>
        </p:nvPicPr>
        <p:blipFill>
          <a:blip r:embed="rId2" cstate="print"/>
          <a:srcRect/>
          <a:stretch>
            <a:fillRect/>
          </a:stretch>
        </p:blipFill>
        <p:spPr bwMode="auto">
          <a:xfrm>
            <a:off x="179388" y="4797425"/>
            <a:ext cx="1430337" cy="1836738"/>
          </a:xfrm>
          <a:prstGeom prst="rect">
            <a:avLst/>
          </a:prstGeom>
          <a:noFill/>
        </p:spPr>
      </p:pic>
      <p:sp>
        <p:nvSpPr>
          <p:cNvPr id="5" name="Солнце 4">
            <a:hlinkClick r:id="rId3" action="ppaction://hlinksldjump"/>
          </p:cNvPr>
          <p:cNvSpPr/>
          <p:nvPr/>
        </p:nvSpPr>
        <p:spPr>
          <a:xfrm>
            <a:off x="8001024" y="5715016"/>
            <a:ext cx="914400" cy="91440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12-конечная звезда 5"/>
          <p:cNvSpPr/>
          <p:nvPr/>
        </p:nvSpPr>
        <p:spPr>
          <a:xfrm>
            <a:off x="357158" y="428604"/>
            <a:ext cx="914400" cy="914400"/>
          </a:xfrm>
          <a:prstGeom prst="star1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b="1" u="sng" dirty="0" smtClean="0">
                <a:solidFill>
                  <a:schemeClr val="tx1"/>
                </a:solidFill>
                <a:latin typeface="Times New Roman" pitchFamily="18" charset="0"/>
                <a:cs typeface="Times New Roman" pitchFamily="18" charset="0"/>
              </a:rPr>
              <a:t>30</a:t>
            </a:r>
            <a:endParaRPr lang="ru-RU" sz="2000" b="1" u="sng" dirty="0">
              <a:solidFill>
                <a:schemeClr val="tx1"/>
              </a:solidFill>
            </a:endParaRPr>
          </a:p>
        </p:txBody>
      </p:sp>
      <p:sp>
        <p:nvSpPr>
          <p:cNvPr id="7" name="Содержимое 2"/>
          <p:cNvSpPr txBox="1">
            <a:spLocks/>
          </p:cNvSpPr>
          <p:nvPr/>
        </p:nvSpPr>
        <p:spPr>
          <a:xfrm>
            <a:off x="457200" y="642918"/>
            <a:ext cx="8229600" cy="548324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kk-KZ" dirty="0" smtClean="0"/>
              <a:t> </a:t>
            </a:r>
          </a:p>
          <a:p>
            <a:pPr algn="ctr">
              <a:buFont typeface="Arial" pitchFamily="34" charset="0"/>
              <a:buNone/>
            </a:pPr>
            <a:r>
              <a:rPr lang="kk-KZ" sz="5400" b="1" dirty="0" smtClean="0">
                <a:latin typeface="Times New Roman" pitchFamily="18" charset="0"/>
                <a:cs typeface="Times New Roman" pitchFamily="18" charset="0"/>
              </a:rPr>
              <a:t>Автомобильдерде тежеуіш жүйесінің неше түрі қолданылады?</a:t>
            </a:r>
          </a:p>
          <a:p>
            <a:pPr algn="ctr">
              <a:buFont typeface="Arial" pitchFamily="34" charset="0"/>
              <a:buNone/>
            </a:pPr>
            <a:endParaRPr lang="ru-RU" sz="5400" b="1" dirty="0">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smtClean="0"/>
              <a:t>  </a:t>
            </a:r>
            <a:endParaRPr lang="ru-RU" dirty="0"/>
          </a:p>
        </p:txBody>
      </p:sp>
      <p:sp>
        <p:nvSpPr>
          <p:cNvPr id="3" name="Содержимое 2"/>
          <p:cNvSpPr>
            <a:spLocks noGrp="1"/>
          </p:cNvSpPr>
          <p:nvPr>
            <p:ph idx="1"/>
          </p:nvPr>
        </p:nvSpPr>
        <p:spPr>
          <a:xfrm>
            <a:off x="628680" y="692696"/>
            <a:ext cx="8229600" cy="4911741"/>
          </a:xfrm>
        </p:spPr>
        <p:txBody>
          <a:bodyPr>
            <a:normAutofit/>
          </a:bodyPr>
          <a:lstStyle/>
          <a:p>
            <a:pPr algn="ctr">
              <a:buNone/>
            </a:pPr>
            <a:r>
              <a:rPr lang="kk-KZ" sz="5400" dirty="0" smtClean="0">
                <a:latin typeface="Times New Roman" pitchFamily="18" charset="0"/>
                <a:cs typeface="Times New Roman" pitchFamily="18" charset="0"/>
              </a:rPr>
              <a:t>10.</a:t>
            </a:r>
          </a:p>
          <a:p>
            <a:pPr algn="ctr">
              <a:buNone/>
            </a:pPr>
            <a:r>
              <a:rPr lang="kk-KZ" dirty="0" smtClean="0"/>
              <a:t> </a:t>
            </a:r>
            <a:r>
              <a:rPr lang="kk-KZ" sz="5400" dirty="0" smtClean="0">
                <a:latin typeface="Times New Roman" pitchFamily="18" charset="0"/>
                <a:cs typeface="Times New Roman" pitchFamily="18" charset="0"/>
              </a:rPr>
              <a:t>Қозғалтқыш жанармай жанғандағы бөлінетін жылу энергиясын механикалық энергияға айналдырады.</a:t>
            </a:r>
            <a:endParaRPr lang="ru-RU" sz="5400" dirty="0" smtClean="0">
              <a:latin typeface="Times New Roman" pitchFamily="18" charset="0"/>
              <a:cs typeface="Times New Roman" pitchFamily="18" charset="0"/>
            </a:endParaRPr>
          </a:p>
          <a:p>
            <a:pPr>
              <a:buNone/>
            </a:pPr>
            <a:endParaRPr lang="ru-RU" dirty="0"/>
          </a:p>
        </p:txBody>
      </p:sp>
      <p:pic>
        <p:nvPicPr>
          <p:cNvPr id="2050" name="Picture 2" descr="C:\Documents and Settings\Admin\Мои документы\Гулмира\komputeri-138.gif"/>
          <p:cNvPicPr>
            <a:picLocks noChangeAspect="1" noChangeArrowheads="1" noCrop="1"/>
          </p:cNvPicPr>
          <p:nvPr/>
        </p:nvPicPr>
        <p:blipFill>
          <a:blip r:embed="rId2" cstate="print"/>
          <a:srcRect/>
          <a:stretch>
            <a:fillRect/>
          </a:stretch>
        </p:blipFill>
        <p:spPr bwMode="auto">
          <a:xfrm>
            <a:off x="571472" y="4429132"/>
            <a:ext cx="1785942" cy="1738317"/>
          </a:xfrm>
          <a:prstGeom prst="rect">
            <a:avLst/>
          </a:prstGeom>
          <a:noFill/>
        </p:spPr>
      </p:pic>
      <p:sp>
        <p:nvSpPr>
          <p:cNvPr id="6" name="Выноска с четырьмя стрелками 5">
            <a:hlinkClick r:id="rId3" action="ppaction://hlinksldjump"/>
          </p:cNvPr>
          <p:cNvSpPr/>
          <p:nvPr/>
        </p:nvSpPr>
        <p:spPr>
          <a:xfrm>
            <a:off x="8215338" y="5929330"/>
            <a:ext cx="642942" cy="642942"/>
          </a:xfrm>
          <a:prstGeom prst="quad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smtClean="0"/>
              <a:t>  </a:t>
            </a:r>
            <a:endParaRPr lang="ru-RU" dirty="0"/>
          </a:p>
        </p:txBody>
      </p:sp>
      <p:sp>
        <p:nvSpPr>
          <p:cNvPr id="3" name="Содержимое 2"/>
          <p:cNvSpPr>
            <a:spLocks noGrp="1"/>
          </p:cNvSpPr>
          <p:nvPr>
            <p:ph idx="1"/>
          </p:nvPr>
        </p:nvSpPr>
        <p:spPr/>
        <p:txBody>
          <a:bodyPr/>
          <a:lstStyle/>
          <a:p>
            <a:pPr algn="ctr">
              <a:buNone/>
            </a:pPr>
            <a:r>
              <a:rPr lang="kk-KZ" dirty="0" smtClean="0"/>
              <a:t> </a:t>
            </a:r>
            <a:r>
              <a:rPr lang="kk-KZ" sz="5400" dirty="0" smtClean="0">
                <a:latin typeface="Times New Roman" pitchFamily="18" charset="0"/>
                <a:cs typeface="Times New Roman" pitchFamily="18" charset="0"/>
              </a:rPr>
              <a:t>20.</a:t>
            </a:r>
          </a:p>
          <a:p>
            <a:pPr algn="ctr">
              <a:buNone/>
            </a:pPr>
            <a:r>
              <a:rPr lang="kk-KZ" sz="5400" dirty="0" smtClean="0">
                <a:latin typeface="Times New Roman" pitchFamily="18" charset="0"/>
                <a:cs typeface="Times New Roman" pitchFamily="18" charset="0"/>
              </a:rPr>
              <a:t>ҚБМ екі топқа бөлінеді:қозғалатын және қозғалмайтын</a:t>
            </a:r>
            <a:endParaRPr lang="ru-RU" sz="5400" dirty="0" smtClean="0">
              <a:latin typeface="Times New Roman" pitchFamily="18" charset="0"/>
              <a:cs typeface="Times New Roman" pitchFamily="18" charset="0"/>
            </a:endParaRPr>
          </a:p>
          <a:p>
            <a:pPr algn="ctr">
              <a:buNone/>
            </a:pPr>
            <a:endParaRPr lang="ru-RU" sz="5400" dirty="0">
              <a:latin typeface="Times New Roman" pitchFamily="18" charset="0"/>
              <a:cs typeface="Times New Roman" pitchFamily="18" charset="0"/>
            </a:endParaRPr>
          </a:p>
        </p:txBody>
      </p:sp>
      <p:pic>
        <p:nvPicPr>
          <p:cNvPr id="4" name="Picture 2" descr="C:\Documents and Settings\Admin\Мои документы\Гулмира\komputeri-138.gif"/>
          <p:cNvPicPr>
            <a:picLocks noChangeAspect="1" noChangeArrowheads="1" noCrop="1"/>
          </p:cNvPicPr>
          <p:nvPr/>
        </p:nvPicPr>
        <p:blipFill>
          <a:blip r:embed="rId2" cstate="print"/>
          <a:srcRect/>
          <a:stretch>
            <a:fillRect/>
          </a:stretch>
        </p:blipFill>
        <p:spPr bwMode="auto">
          <a:xfrm>
            <a:off x="571472" y="4429132"/>
            <a:ext cx="1785942" cy="1738317"/>
          </a:xfrm>
          <a:prstGeom prst="rect">
            <a:avLst/>
          </a:prstGeom>
          <a:noFill/>
        </p:spPr>
      </p:pic>
      <p:sp>
        <p:nvSpPr>
          <p:cNvPr id="5" name="Выноска с четырьмя стрелками 4">
            <a:hlinkClick r:id="rId3" action="ppaction://hlinksldjump"/>
          </p:cNvPr>
          <p:cNvSpPr/>
          <p:nvPr/>
        </p:nvSpPr>
        <p:spPr>
          <a:xfrm>
            <a:off x="8215338" y="5929330"/>
            <a:ext cx="642942" cy="642942"/>
          </a:xfrm>
          <a:prstGeom prst="quad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79712" y="332656"/>
            <a:ext cx="4831131" cy="769441"/>
          </a:xfrm>
          <a:prstGeom prst="rect">
            <a:avLst/>
          </a:prstGeom>
          <a:noFill/>
        </p:spPr>
        <p:txBody>
          <a:bodyPr wrap="none" rtlCol="0">
            <a:spAutoFit/>
          </a:bodyPr>
          <a:lstStyle/>
          <a:p>
            <a:r>
              <a:rPr lang="kk-KZ" sz="4400" dirty="0" smtClean="0">
                <a:latin typeface="Times New Roman" pitchFamily="18" charset="0"/>
                <a:cs typeface="Times New Roman" pitchFamily="18" charset="0"/>
              </a:rPr>
              <a:t>Сабақтың мазмұны</a:t>
            </a:r>
            <a:endParaRPr lang="ru-RU" sz="4400" dirty="0">
              <a:latin typeface="Times New Roman" pitchFamily="18" charset="0"/>
              <a:cs typeface="Times New Roman" pitchFamily="18" charset="0"/>
            </a:endParaRPr>
          </a:p>
        </p:txBody>
      </p:sp>
      <p:sp>
        <p:nvSpPr>
          <p:cNvPr id="5" name="Прямоугольник 4">
            <a:hlinkClick r:id="rId2" action="ppaction://hlinksldjump"/>
          </p:cNvPr>
          <p:cNvSpPr/>
          <p:nvPr/>
        </p:nvSpPr>
        <p:spPr>
          <a:xfrm>
            <a:off x="467544" y="1484784"/>
            <a:ext cx="4219617" cy="646331"/>
          </a:xfrm>
          <a:prstGeom prst="rect">
            <a:avLst/>
          </a:prstGeom>
        </p:spPr>
        <p:txBody>
          <a:bodyPr wrap="none">
            <a:spAutoFit/>
          </a:bodyPr>
          <a:lstStyle/>
          <a:p>
            <a:r>
              <a:rPr lang="kk-KZ" sz="3600" dirty="0" smtClean="0">
                <a:latin typeface="Times New Roman" pitchFamily="18" charset="0"/>
                <a:cs typeface="Times New Roman" pitchFamily="18" charset="0"/>
                <a:hlinkClick r:id="rId2" action="ppaction://hlinksldjump"/>
              </a:rPr>
              <a:t>1.Сабақтың</a:t>
            </a:r>
            <a:r>
              <a:rPr lang="kk-KZ" sz="3600" dirty="0" smtClean="0">
                <a:latin typeface="Times New Roman" pitchFamily="18" charset="0"/>
                <a:cs typeface="Times New Roman" pitchFamily="18" charset="0"/>
              </a:rPr>
              <a:t> мақсаты</a:t>
            </a:r>
            <a:endParaRPr lang="ru-RU" sz="3600" dirty="0">
              <a:latin typeface="Times New Roman" pitchFamily="18" charset="0"/>
              <a:cs typeface="Times New Roman" pitchFamily="18" charset="0"/>
            </a:endParaRPr>
          </a:p>
        </p:txBody>
      </p:sp>
      <p:sp>
        <p:nvSpPr>
          <p:cNvPr id="6" name="Прямоугольник 5">
            <a:hlinkClick r:id="rId3" action="ppaction://hlinksldjump"/>
          </p:cNvPr>
          <p:cNvSpPr/>
          <p:nvPr/>
        </p:nvSpPr>
        <p:spPr>
          <a:xfrm>
            <a:off x="395536" y="2132856"/>
            <a:ext cx="4969630" cy="646331"/>
          </a:xfrm>
          <a:prstGeom prst="rect">
            <a:avLst/>
          </a:prstGeom>
        </p:spPr>
        <p:txBody>
          <a:bodyPr wrap="none">
            <a:spAutoFit/>
          </a:bodyPr>
          <a:lstStyle/>
          <a:p>
            <a:pPr lvl="0" algn="ctr" fontAlgn="base">
              <a:spcBef>
                <a:spcPct val="0"/>
              </a:spcBef>
              <a:spcAft>
                <a:spcPct val="0"/>
              </a:spcAft>
            </a:pPr>
            <a:r>
              <a:rPr lang="kk-KZ" sz="3600" dirty="0" smtClean="0">
                <a:solidFill>
                  <a:srgbClr val="333333"/>
                </a:solidFill>
                <a:latin typeface="Times New Roman" pitchFamily="18" charset="0"/>
                <a:ea typeface="Times New Roman" pitchFamily="18" charset="0"/>
                <a:cs typeface="Times New Roman" pitchFamily="18" charset="0"/>
              </a:rPr>
              <a:t>2. Сабақтың құрылымы</a:t>
            </a:r>
            <a:endParaRPr lang="ru-RU" sz="3600" dirty="0" smtClean="0">
              <a:latin typeface="Times New Roman" pitchFamily="18" charset="0"/>
              <a:ea typeface="Times New Roman" pitchFamily="18" charset="0"/>
              <a:cs typeface="Times New Roman" pitchFamily="18" charset="0"/>
            </a:endParaRPr>
          </a:p>
        </p:txBody>
      </p:sp>
      <p:sp>
        <p:nvSpPr>
          <p:cNvPr id="7" name="Прямоугольник 6">
            <a:hlinkClick r:id="rId4" action="ppaction://hlinksldjump"/>
          </p:cNvPr>
          <p:cNvSpPr/>
          <p:nvPr/>
        </p:nvSpPr>
        <p:spPr>
          <a:xfrm>
            <a:off x="467544" y="2708920"/>
            <a:ext cx="3328475" cy="646331"/>
          </a:xfrm>
          <a:prstGeom prst="rect">
            <a:avLst/>
          </a:prstGeom>
        </p:spPr>
        <p:txBody>
          <a:bodyPr wrap="none">
            <a:spAutoFit/>
          </a:bodyPr>
          <a:lstStyle/>
          <a:p>
            <a:pPr lvl="0" fontAlgn="base">
              <a:spcBef>
                <a:spcPct val="0"/>
              </a:spcBef>
              <a:spcAft>
                <a:spcPct val="0"/>
              </a:spcAft>
            </a:pPr>
            <a:r>
              <a:rPr lang="kk-KZ" sz="3600" dirty="0" smtClean="0">
                <a:solidFill>
                  <a:srgbClr val="333333"/>
                </a:solidFill>
                <a:latin typeface="Times New Roman" pitchFamily="18" charset="0"/>
                <a:ea typeface="Times New Roman" pitchFamily="18" charset="0"/>
                <a:cs typeface="Times New Roman" pitchFamily="18" charset="0"/>
              </a:rPr>
              <a:t>3 Ұйымдастыру</a:t>
            </a:r>
            <a:endParaRPr lang="ru-RU" sz="3600" dirty="0" smtClean="0">
              <a:latin typeface="Times New Roman" pitchFamily="18" charset="0"/>
              <a:ea typeface="Times New Roman" pitchFamily="18" charset="0"/>
              <a:cs typeface="Times New Roman" pitchFamily="18" charset="0"/>
            </a:endParaRPr>
          </a:p>
        </p:txBody>
      </p:sp>
      <p:sp>
        <p:nvSpPr>
          <p:cNvPr id="8" name="Прямоугольник 7">
            <a:hlinkClick r:id="rId5" action="ppaction://hlinksldjump"/>
          </p:cNvPr>
          <p:cNvSpPr/>
          <p:nvPr/>
        </p:nvSpPr>
        <p:spPr>
          <a:xfrm>
            <a:off x="467544" y="3212976"/>
            <a:ext cx="6361421" cy="646331"/>
          </a:xfrm>
          <a:prstGeom prst="rect">
            <a:avLst/>
          </a:prstGeom>
        </p:spPr>
        <p:txBody>
          <a:bodyPr wrap="none">
            <a:spAutoFit/>
          </a:bodyPr>
          <a:lstStyle/>
          <a:p>
            <a:r>
              <a:rPr lang="ru-RU" sz="3600" dirty="0" smtClean="0">
                <a:solidFill>
                  <a:srgbClr val="333333"/>
                </a:solidFill>
                <a:latin typeface="Times New Roman" pitchFamily="18" charset="0"/>
                <a:ea typeface="Times New Roman" pitchFamily="18" charset="0"/>
                <a:cs typeface="Times New Roman" pitchFamily="18" charset="0"/>
              </a:rPr>
              <a:t>4 </a:t>
            </a:r>
            <a:r>
              <a:rPr lang="kk-KZ" sz="3600" dirty="0" smtClean="0">
                <a:latin typeface="Times New Roman" pitchFamily="18" charset="0"/>
                <a:cs typeface="Times New Roman" pitchFamily="18" charset="0"/>
              </a:rPr>
              <a:t>Өткен тақырыпты пысықтау </a:t>
            </a:r>
            <a:endParaRPr lang="ru-RU" sz="3600" dirty="0"/>
          </a:p>
        </p:txBody>
      </p:sp>
      <p:sp>
        <p:nvSpPr>
          <p:cNvPr id="9" name="Прямоугольник 8">
            <a:hlinkClick r:id="rId6" action="ppaction://hlinksldjump"/>
          </p:cNvPr>
          <p:cNvSpPr/>
          <p:nvPr/>
        </p:nvSpPr>
        <p:spPr>
          <a:xfrm>
            <a:off x="467544" y="3861048"/>
            <a:ext cx="3557962" cy="646331"/>
          </a:xfrm>
          <a:prstGeom prst="rect">
            <a:avLst/>
          </a:prstGeom>
        </p:spPr>
        <p:txBody>
          <a:bodyPr wrap="none">
            <a:spAutoFit/>
          </a:bodyPr>
          <a:lstStyle/>
          <a:p>
            <a:r>
              <a:rPr lang="kk-KZ" sz="3600" dirty="0" smtClean="0">
                <a:solidFill>
                  <a:srgbClr val="333333"/>
                </a:solidFill>
                <a:latin typeface="Times New Roman" pitchFamily="18" charset="0"/>
                <a:ea typeface="Times New Roman" pitchFamily="18" charset="0"/>
                <a:cs typeface="Times New Roman" pitchFamily="18" charset="0"/>
              </a:rPr>
              <a:t>5 </a:t>
            </a:r>
            <a:r>
              <a:rPr lang="kk-KZ" sz="3600" dirty="0" smtClean="0">
                <a:solidFill>
                  <a:srgbClr val="333333"/>
                </a:solidFill>
                <a:latin typeface="Times New Roman" pitchFamily="18" charset="0"/>
                <a:ea typeface="Times New Roman" pitchFamily="18" charset="0"/>
                <a:cs typeface="Times New Roman" pitchFamily="18" charset="0"/>
                <a:hlinkClick r:id="rId7" action="ppaction://hlinksldjump"/>
              </a:rPr>
              <a:t>Жаңа</a:t>
            </a:r>
            <a:r>
              <a:rPr lang="kk-KZ" sz="3600" dirty="0" smtClean="0">
                <a:solidFill>
                  <a:srgbClr val="333333"/>
                </a:solidFill>
                <a:latin typeface="Times New Roman" pitchFamily="18" charset="0"/>
                <a:ea typeface="Times New Roman" pitchFamily="18" charset="0"/>
                <a:cs typeface="Times New Roman" pitchFamily="18" charset="0"/>
              </a:rPr>
              <a:t> </a:t>
            </a:r>
            <a:r>
              <a:rPr lang="kk-KZ" sz="3600" dirty="0" smtClean="0">
                <a:solidFill>
                  <a:srgbClr val="333333"/>
                </a:solidFill>
                <a:latin typeface="Times New Roman" pitchFamily="18" charset="0"/>
                <a:ea typeface="Times New Roman" pitchFamily="18" charset="0"/>
                <a:cs typeface="Times New Roman" pitchFamily="18" charset="0"/>
                <a:hlinkClick r:id="rId7" action="ppaction://hlinksldjump"/>
              </a:rPr>
              <a:t>тақырып</a:t>
            </a:r>
            <a:endParaRPr lang="ru-RU" sz="3600" dirty="0"/>
          </a:p>
        </p:txBody>
      </p:sp>
      <p:sp>
        <p:nvSpPr>
          <p:cNvPr id="11" name="Прямоугольник 10">
            <a:hlinkClick r:id="rId8" action="ppaction://hlinksldjump"/>
          </p:cNvPr>
          <p:cNvSpPr/>
          <p:nvPr/>
        </p:nvSpPr>
        <p:spPr>
          <a:xfrm>
            <a:off x="467544" y="4437112"/>
            <a:ext cx="3667030" cy="646331"/>
          </a:xfrm>
          <a:prstGeom prst="rect">
            <a:avLst/>
          </a:prstGeom>
        </p:spPr>
        <p:txBody>
          <a:bodyPr wrap="none">
            <a:spAutoFit/>
          </a:bodyPr>
          <a:lstStyle/>
          <a:p>
            <a:r>
              <a:rPr lang="kk-KZ" sz="3600" dirty="0" smtClean="0">
                <a:solidFill>
                  <a:srgbClr val="333333"/>
                </a:solidFill>
                <a:latin typeface="Times New Roman" pitchFamily="18" charset="0"/>
                <a:ea typeface="Times New Roman" pitchFamily="18" charset="0"/>
                <a:cs typeface="Times New Roman" pitchFamily="18" charset="0"/>
              </a:rPr>
              <a:t>6 Сабақты бекіту </a:t>
            </a:r>
            <a:endParaRPr lang="ru-RU" sz="3600" dirty="0"/>
          </a:p>
        </p:txBody>
      </p:sp>
      <p:sp>
        <p:nvSpPr>
          <p:cNvPr id="12" name="Прямоугольник 11">
            <a:hlinkClick r:id="rId8" action="ppaction://hlinksldjump"/>
          </p:cNvPr>
          <p:cNvSpPr/>
          <p:nvPr/>
        </p:nvSpPr>
        <p:spPr>
          <a:xfrm>
            <a:off x="467544" y="5013176"/>
            <a:ext cx="3630161" cy="646331"/>
          </a:xfrm>
          <a:prstGeom prst="rect">
            <a:avLst/>
          </a:prstGeom>
        </p:spPr>
        <p:txBody>
          <a:bodyPr wrap="none">
            <a:spAutoFit/>
          </a:bodyPr>
          <a:lstStyle/>
          <a:p>
            <a:r>
              <a:rPr lang="kk-KZ" sz="3600" dirty="0" smtClean="0">
                <a:solidFill>
                  <a:srgbClr val="333333"/>
                </a:solidFill>
                <a:latin typeface="Times New Roman" pitchFamily="18" charset="0"/>
                <a:ea typeface="Times New Roman" pitchFamily="18" charset="0"/>
                <a:cs typeface="Times New Roman" pitchFamily="18" charset="0"/>
              </a:rPr>
              <a:t>7 Үй </a:t>
            </a:r>
            <a:r>
              <a:rPr lang="kk-KZ" sz="3600" dirty="0" smtClean="0">
                <a:solidFill>
                  <a:srgbClr val="333333"/>
                </a:solidFill>
                <a:latin typeface="Times New Roman" pitchFamily="18" charset="0"/>
                <a:ea typeface="Times New Roman" pitchFamily="18" charset="0"/>
                <a:cs typeface="Times New Roman" pitchFamily="18" charset="0"/>
                <a:hlinkClick r:id="rId9" action="ppaction://hlinksldjump"/>
              </a:rPr>
              <a:t>тапсырмасы</a:t>
            </a:r>
            <a:endParaRPr lang="ru-RU" sz="360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smtClean="0"/>
              <a:t>  </a:t>
            </a:r>
            <a:endParaRPr lang="ru-RU" dirty="0"/>
          </a:p>
        </p:txBody>
      </p:sp>
      <p:sp>
        <p:nvSpPr>
          <p:cNvPr id="3" name="Содержимое 2"/>
          <p:cNvSpPr>
            <a:spLocks noGrp="1"/>
          </p:cNvSpPr>
          <p:nvPr>
            <p:ph idx="1"/>
          </p:nvPr>
        </p:nvSpPr>
        <p:spPr/>
        <p:txBody>
          <a:bodyPr/>
          <a:lstStyle/>
          <a:p>
            <a:pPr algn="ctr">
              <a:buNone/>
            </a:pPr>
            <a:r>
              <a:rPr lang="kk-KZ" sz="5400" dirty="0" smtClean="0">
                <a:latin typeface="Times New Roman" pitchFamily="18" charset="0"/>
                <a:cs typeface="Times New Roman" pitchFamily="18" charset="0"/>
              </a:rPr>
              <a:t> 30.</a:t>
            </a:r>
          </a:p>
          <a:p>
            <a:pPr algn="ctr">
              <a:buNone/>
            </a:pPr>
            <a:r>
              <a:rPr lang="kk-KZ" sz="5400" dirty="0" smtClean="0">
                <a:latin typeface="Times New Roman" pitchFamily="18" charset="0"/>
                <a:cs typeface="Times New Roman" pitchFamily="18" charset="0"/>
              </a:rPr>
              <a:t>3 такт: жұмыстық жүріс</a:t>
            </a:r>
            <a:endParaRPr lang="ru-RU" sz="5400" dirty="0" smtClean="0">
              <a:latin typeface="Times New Roman" pitchFamily="18" charset="0"/>
              <a:cs typeface="Times New Roman" pitchFamily="18" charset="0"/>
            </a:endParaRPr>
          </a:p>
          <a:p>
            <a:pPr>
              <a:buNone/>
            </a:pPr>
            <a:endParaRPr lang="ru-RU" dirty="0"/>
          </a:p>
        </p:txBody>
      </p:sp>
      <p:pic>
        <p:nvPicPr>
          <p:cNvPr id="4" name="Picture 2" descr="C:\Documents and Settings\Admin\Мои документы\Гулмира\komputeri-138.gif"/>
          <p:cNvPicPr>
            <a:picLocks noChangeAspect="1" noChangeArrowheads="1" noCrop="1"/>
          </p:cNvPicPr>
          <p:nvPr/>
        </p:nvPicPr>
        <p:blipFill>
          <a:blip r:embed="rId2" cstate="print"/>
          <a:srcRect/>
          <a:stretch>
            <a:fillRect/>
          </a:stretch>
        </p:blipFill>
        <p:spPr bwMode="auto">
          <a:xfrm>
            <a:off x="571472" y="4429132"/>
            <a:ext cx="1785942" cy="1738317"/>
          </a:xfrm>
          <a:prstGeom prst="rect">
            <a:avLst/>
          </a:prstGeom>
          <a:noFill/>
        </p:spPr>
      </p:pic>
      <p:sp>
        <p:nvSpPr>
          <p:cNvPr id="5" name="Выноска с четырьмя стрелками 4">
            <a:hlinkClick r:id="rId3" action="ppaction://hlinksldjump"/>
          </p:cNvPr>
          <p:cNvSpPr/>
          <p:nvPr/>
        </p:nvSpPr>
        <p:spPr>
          <a:xfrm>
            <a:off x="8215338" y="5929330"/>
            <a:ext cx="642942" cy="642942"/>
          </a:xfrm>
          <a:prstGeom prst="quad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smtClean="0"/>
              <a:t>  </a:t>
            </a:r>
            <a:endParaRPr lang="ru-RU" dirty="0"/>
          </a:p>
        </p:txBody>
      </p:sp>
      <p:sp>
        <p:nvSpPr>
          <p:cNvPr id="3" name="Содержимое 2"/>
          <p:cNvSpPr>
            <a:spLocks noGrp="1"/>
          </p:cNvSpPr>
          <p:nvPr>
            <p:ph idx="1"/>
          </p:nvPr>
        </p:nvSpPr>
        <p:spPr>
          <a:xfrm>
            <a:off x="611560" y="548680"/>
            <a:ext cx="8229600" cy="4525963"/>
          </a:xfrm>
        </p:spPr>
        <p:txBody>
          <a:bodyPr>
            <a:normAutofit fontScale="92500"/>
          </a:bodyPr>
          <a:lstStyle/>
          <a:p>
            <a:pPr algn="ctr">
              <a:buNone/>
            </a:pPr>
            <a:r>
              <a:rPr lang="kk-KZ" sz="5400" dirty="0" smtClean="0">
                <a:latin typeface="Times New Roman" pitchFamily="18" charset="0"/>
                <a:cs typeface="Times New Roman" pitchFamily="18" charset="0"/>
              </a:rPr>
              <a:t>10.</a:t>
            </a:r>
          </a:p>
          <a:p>
            <a:pPr algn="ctr">
              <a:buNone/>
            </a:pPr>
            <a:r>
              <a:rPr lang="kk-KZ" sz="5400" dirty="0" smtClean="0">
                <a:latin typeface="Times New Roman" pitchFamily="18" charset="0"/>
                <a:cs typeface="Times New Roman" pitchFamily="18" charset="0"/>
              </a:rPr>
              <a:t>Трансмиссия – автомобильдің жетекші доңғалақтарына қозғалтқыштан шыққан айналу моментін жеткізу қызметін атқарады.</a:t>
            </a:r>
            <a:endParaRPr lang="ru-RU" sz="5400" dirty="0">
              <a:latin typeface="Times New Roman" pitchFamily="18" charset="0"/>
              <a:cs typeface="Times New Roman" pitchFamily="18" charset="0"/>
            </a:endParaRPr>
          </a:p>
        </p:txBody>
      </p:sp>
      <p:pic>
        <p:nvPicPr>
          <p:cNvPr id="4" name="Picture 2" descr="C:\Documents and Settings\Admin\Мои документы\Гулмира\komputeri-138.gif"/>
          <p:cNvPicPr>
            <a:picLocks noChangeAspect="1" noChangeArrowheads="1" noCrop="1"/>
          </p:cNvPicPr>
          <p:nvPr/>
        </p:nvPicPr>
        <p:blipFill>
          <a:blip r:embed="rId2" cstate="print"/>
          <a:srcRect/>
          <a:stretch>
            <a:fillRect/>
          </a:stretch>
        </p:blipFill>
        <p:spPr bwMode="auto">
          <a:xfrm>
            <a:off x="571472" y="4429132"/>
            <a:ext cx="1785942" cy="1738317"/>
          </a:xfrm>
          <a:prstGeom prst="rect">
            <a:avLst/>
          </a:prstGeom>
          <a:noFill/>
        </p:spPr>
      </p:pic>
      <p:sp>
        <p:nvSpPr>
          <p:cNvPr id="5" name="Выноска с четырьмя стрелками 4">
            <a:hlinkClick r:id="rId3" action="ppaction://hlinksldjump"/>
          </p:cNvPr>
          <p:cNvSpPr/>
          <p:nvPr/>
        </p:nvSpPr>
        <p:spPr>
          <a:xfrm>
            <a:off x="8215338" y="5929330"/>
            <a:ext cx="642942" cy="642942"/>
          </a:xfrm>
          <a:prstGeom prst="quad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smtClean="0"/>
              <a:t>  </a:t>
            </a:r>
            <a:endParaRPr lang="ru-RU" dirty="0"/>
          </a:p>
        </p:txBody>
      </p:sp>
      <p:sp>
        <p:nvSpPr>
          <p:cNvPr id="3" name="Содержимое 2"/>
          <p:cNvSpPr>
            <a:spLocks noGrp="1"/>
          </p:cNvSpPr>
          <p:nvPr>
            <p:ph idx="1"/>
          </p:nvPr>
        </p:nvSpPr>
        <p:spPr/>
        <p:txBody>
          <a:bodyPr/>
          <a:lstStyle/>
          <a:p>
            <a:pPr algn="ctr">
              <a:buNone/>
            </a:pPr>
            <a:r>
              <a:rPr lang="kk-KZ" dirty="0" smtClean="0"/>
              <a:t> </a:t>
            </a:r>
            <a:r>
              <a:rPr lang="kk-KZ" sz="5400" dirty="0" smtClean="0">
                <a:latin typeface="Times New Roman" pitchFamily="18" charset="0"/>
                <a:cs typeface="Times New Roman" pitchFamily="18" charset="0"/>
              </a:rPr>
              <a:t>20.</a:t>
            </a:r>
          </a:p>
          <a:p>
            <a:pPr algn="ctr">
              <a:buNone/>
            </a:pPr>
            <a:r>
              <a:rPr lang="kk-KZ" sz="5400" dirty="0" smtClean="0">
                <a:latin typeface="Times New Roman" pitchFamily="18" charset="0"/>
                <a:cs typeface="Times New Roman" pitchFamily="18" charset="0"/>
              </a:rPr>
              <a:t>Екі дискі болады:жетекші және басқыш</a:t>
            </a:r>
            <a:endParaRPr lang="ru-RU" sz="5400" dirty="0" smtClean="0">
              <a:latin typeface="Times New Roman" pitchFamily="18" charset="0"/>
              <a:cs typeface="Times New Roman" pitchFamily="18" charset="0"/>
            </a:endParaRPr>
          </a:p>
          <a:p>
            <a:pPr algn="ctr">
              <a:buNone/>
            </a:pPr>
            <a:endParaRPr lang="ru-RU" sz="5400" dirty="0" smtClean="0">
              <a:latin typeface="Times New Roman" pitchFamily="18" charset="0"/>
              <a:cs typeface="Times New Roman" pitchFamily="18" charset="0"/>
            </a:endParaRPr>
          </a:p>
          <a:p>
            <a:pPr algn="ctr">
              <a:buNone/>
            </a:pPr>
            <a:endParaRPr lang="ru-RU" sz="5400" dirty="0">
              <a:latin typeface="Times New Roman" pitchFamily="18" charset="0"/>
              <a:cs typeface="Times New Roman" pitchFamily="18" charset="0"/>
            </a:endParaRPr>
          </a:p>
        </p:txBody>
      </p:sp>
      <p:pic>
        <p:nvPicPr>
          <p:cNvPr id="4" name="Picture 2" descr="C:\Documents and Settings\Admin\Мои документы\Гулмира\komputeri-138.gif"/>
          <p:cNvPicPr>
            <a:picLocks noChangeAspect="1" noChangeArrowheads="1" noCrop="1"/>
          </p:cNvPicPr>
          <p:nvPr/>
        </p:nvPicPr>
        <p:blipFill>
          <a:blip r:embed="rId2" cstate="print"/>
          <a:srcRect/>
          <a:stretch>
            <a:fillRect/>
          </a:stretch>
        </p:blipFill>
        <p:spPr bwMode="auto">
          <a:xfrm>
            <a:off x="571472" y="4429132"/>
            <a:ext cx="1785942" cy="1738317"/>
          </a:xfrm>
          <a:prstGeom prst="rect">
            <a:avLst/>
          </a:prstGeom>
          <a:noFill/>
        </p:spPr>
      </p:pic>
      <p:sp>
        <p:nvSpPr>
          <p:cNvPr id="5" name="Выноска с четырьмя стрелками 4">
            <a:hlinkClick r:id="rId3" action="ppaction://hlinksldjump"/>
          </p:cNvPr>
          <p:cNvSpPr/>
          <p:nvPr/>
        </p:nvSpPr>
        <p:spPr>
          <a:xfrm>
            <a:off x="8215338" y="5929330"/>
            <a:ext cx="642942" cy="642942"/>
          </a:xfrm>
          <a:prstGeom prst="quad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smtClean="0"/>
              <a:t>  </a:t>
            </a:r>
            <a:endParaRPr lang="ru-RU" dirty="0"/>
          </a:p>
        </p:txBody>
      </p:sp>
      <p:sp>
        <p:nvSpPr>
          <p:cNvPr id="3" name="Содержимое 2"/>
          <p:cNvSpPr>
            <a:spLocks noGrp="1"/>
          </p:cNvSpPr>
          <p:nvPr>
            <p:ph idx="1"/>
          </p:nvPr>
        </p:nvSpPr>
        <p:spPr/>
        <p:txBody>
          <a:bodyPr/>
          <a:lstStyle/>
          <a:p>
            <a:pPr algn="ctr">
              <a:buNone/>
            </a:pPr>
            <a:r>
              <a:rPr lang="kk-KZ" dirty="0" smtClean="0"/>
              <a:t> </a:t>
            </a:r>
            <a:r>
              <a:rPr lang="kk-KZ" sz="5400" dirty="0" smtClean="0">
                <a:latin typeface="Times New Roman" pitchFamily="18" charset="0"/>
                <a:cs typeface="Times New Roman" pitchFamily="18" charset="0"/>
              </a:rPr>
              <a:t>30.</a:t>
            </a:r>
          </a:p>
          <a:p>
            <a:pPr algn="ctr">
              <a:buNone/>
            </a:pPr>
            <a:r>
              <a:rPr lang="kk-KZ" sz="5400" dirty="0" smtClean="0">
                <a:latin typeface="Times New Roman" pitchFamily="18" charset="0"/>
                <a:cs typeface="Times New Roman" pitchFamily="18" charset="0"/>
              </a:rPr>
              <a:t>Үш білік:жетекші, жетектегі, аралық</a:t>
            </a:r>
            <a:endParaRPr lang="ru-RU" sz="5400" dirty="0">
              <a:latin typeface="Times New Roman" pitchFamily="18" charset="0"/>
              <a:cs typeface="Times New Roman" pitchFamily="18" charset="0"/>
            </a:endParaRPr>
          </a:p>
        </p:txBody>
      </p:sp>
      <p:pic>
        <p:nvPicPr>
          <p:cNvPr id="4" name="Picture 2" descr="C:\Documents and Settings\Admin\Мои документы\Гулмира\komputeri-138.gif"/>
          <p:cNvPicPr>
            <a:picLocks noChangeAspect="1" noChangeArrowheads="1" noCrop="1"/>
          </p:cNvPicPr>
          <p:nvPr/>
        </p:nvPicPr>
        <p:blipFill>
          <a:blip r:embed="rId2" cstate="print"/>
          <a:srcRect/>
          <a:stretch>
            <a:fillRect/>
          </a:stretch>
        </p:blipFill>
        <p:spPr bwMode="auto">
          <a:xfrm>
            <a:off x="571472" y="4429132"/>
            <a:ext cx="1785942" cy="1738317"/>
          </a:xfrm>
          <a:prstGeom prst="rect">
            <a:avLst/>
          </a:prstGeom>
          <a:noFill/>
        </p:spPr>
      </p:pic>
      <p:sp>
        <p:nvSpPr>
          <p:cNvPr id="5" name="Выноска с четырьмя стрелками 4">
            <a:hlinkClick r:id="rId3" action="ppaction://hlinksldjump"/>
          </p:cNvPr>
          <p:cNvSpPr/>
          <p:nvPr/>
        </p:nvSpPr>
        <p:spPr>
          <a:xfrm>
            <a:off x="8215338" y="5929330"/>
            <a:ext cx="642942" cy="642942"/>
          </a:xfrm>
          <a:prstGeom prst="quad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smtClean="0"/>
              <a:t>  </a:t>
            </a:r>
            <a:endParaRPr lang="ru-RU" dirty="0"/>
          </a:p>
        </p:txBody>
      </p:sp>
      <p:sp>
        <p:nvSpPr>
          <p:cNvPr id="3" name="Содержимое 2"/>
          <p:cNvSpPr>
            <a:spLocks noGrp="1"/>
          </p:cNvSpPr>
          <p:nvPr>
            <p:ph idx="1"/>
          </p:nvPr>
        </p:nvSpPr>
        <p:spPr>
          <a:xfrm>
            <a:off x="395536" y="476672"/>
            <a:ext cx="8229600" cy="4525963"/>
          </a:xfrm>
        </p:spPr>
        <p:txBody>
          <a:bodyPr/>
          <a:lstStyle/>
          <a:p>
            <a:pPr algn="ctr">
              <a:buNone/>
            </a:pPr>
            <a:r>
              <a:rPr lang="kk-KZ" dirty="0" smtClean="0"/>
              <a:t> </a:t>
            </a:r>
            <a:r>
              <a:rPr lang="kk-KZ" sz="5400" dirty="0" smtClean="0">
                <a:latin typeface="Times New Roman" pitchFamily="18" charset="0"/>
                <a:cs typeface="Times New Roman" pitchFamily="18" charset="0"/>
              </a:rPr>
              <a:t>10.</a:t>
            </a:r>
          </a:p>
          <a:p>
            <a:pPr algn="ctr">
              <a:buNone/>
            </a:pPr>
            <a:r>
              <a:rPr lang="kk-KZ" sz="5400" dirty="0" smtClean="0">
                <a:latin typeface="Times New Roman" pitchFamily="18" charset="0"/>
                <a:cs typeface="Times New Roman" pitchFamily="18" charset="0"/>
              </a:rPr>
              <a:t>Автомобиль негізгі үш бөлікке бөлінеді: шанақ, қозғалтқыш және шасси</a:t>
            </a:r>
            <a:endParaRPr lang="ru-RU" sz="5400" dirty="0" smtClean="0">
              <a:latin typeface="Times New Roman" pitchFamily="18" charset="0"/>
              <a:cs typeface="Times New Roman" pitchFamily="18" charset="0"/>
            </a:endParaRPr>
          </a:p>
          <a:p>
            <a:pPr>
              <a:buNone/>
            </a:pPr>
            <a:endParaRPr lang="ru-RU" dirty="0"/>
          </a:p>
        </p:txBody>
      </p:sp>
      <p:pic>
        <p:nvPicPr>
          <p:cNvPr id="4" name="Picture 2" descr="C:\Documents and Settings\Admin\Мои документы\Гулмира\komputeri-138.gif"/>
          <p:cNvPicPr>
            <a:picLocks noChangeAspect="1" noChangeArrowheads="1" noCrop="1"/>
          </p:cNvPicPr>
          <p:nvPr/>
        </p:nvPicPr>
        <p:blipFill>
          <a:blip r:embed="rId2" cstate="print"/>
          <a:srcRect/>
          <a:stretch>
            <a:fillRect/>
          </a:stretch>
        </p:blipFill>
        <p:spPr bwMode="auto">
          <a:xfrm>
            <a:off x="571472" y="4429132"/>
            <a:ext cx="1785942" cy="1738317"/>
          </a:xfrm>
          <a:prstGeom prst="rect">
            <a:avLst/>
          </a:prstGeom>
          <a:noFill/>
        </p:spPr>
      </p:pic>
      <p:sp>
        <p:nvSpPr>
          <p:cNvPr id="5" name="Выноска с четырьмя стрелками 4">
            <a:hlinkClick r:id="rId3" action="ppaction://hlinksldjump"/>
          </p:cNvPr>
          <p:cNvSpPr/>
          <p:nvPr/>
        </p:nvSpPr>
        <p:spPr>
          <a:xfrm>
            <a:off x="8215338" y="5929330"/>
            <a:ext cx="642942" cy="642942"/>
          </a:xfrm>
          <a:prstGeom prst="quad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188640"/>
            <a:ext cx="8229600" cy="1143000"/>
          </a:xfrm>
        </p:spPr>
        <p:txBody>
          <a:bodyPr/>
          <a:lstStyle/>
          <a:p>
            <a:r>
              <a:rPr lang="kk-KZ" dirty="0" smtClean="0"/>
              <a:t>  </a:t>
            </a:r>
            <a:endParaRPr lang="ru-RU" dirty="0"/>
          </a:p>
        </p:txBody>
      </p:sp>
      <p:sp>
        <p:nvSpPr>
          <p:cNvPr id="3" name="Содержимое 2"/>
          <p:cNvSpPr>
            <a:spLocks noGrp="1"/>
          </p:cNvSpPr>
          <p:nvPr>
            <p:ph idx="1"/>
          </p:nvPr>
        </p:nvSpPr>
        <p:spPr>
          <a:xfrm>
            <a:off x="395536" y="476672"/>
            <a:ext cx="8229600" cy="4525963"/>
          </a:xfrm>
        </p:spPr>
        <p:txBody>
          <a:bodyPr/>
          <a:lstStyle/>
          <a:p>
            <a:pPr algn="ctr">
              <a:buNone/>
            </a:pPr>
            <a:r>
              <a:rPr lang="kk-KZ" dirty="0" smtClean="0"/>
              <a:t> </a:t>
            </a:r>
            <a:r>
              <a:rPr lang="kk-KZ" sz="5400" dirty="0" smtClean="0">
                <a:latin typeface="Times New Roman" pitchFamily="18" charset="0"/>
                <a:cs typeface="Times New Roman" pitchFamily="18" charset="0"/>
              </a:rPr>
              <a:t>20.</a:t>
            </a:r>
          </a:p>
          <a:p>
            <a:pPr algn="ctr">
              <a:buNone/>
            </a:pPr>
            <a:r>
              <a:rPr lang="kk-KZ" sz="5400" dirty="0" smtClean="0">
                <a:latin typeface="Times New Roman" pitchFamily="18" charset="0"/>
                <a:cs typeface="Times New Roman" pitchFamily="18" charset="0"/>
              </a:rPr>
              <a:t>Екі: енгізу және шығару. Шығару клапанының табақшасы үлкендеу болады?</a:t>
            </a:r>
            <a:endParaRPr lang="ru-RU" sz="5400" dirty="0" smtClean="0">
              <a:latin typeface="Times New Roman" pitchFamily="18" charset="0"/>
              <a:cs typeface="Times New Roman" pitchFamily="18" charset="0"/>
            </a:endParaRPr>
          </a:p>
          <a:p>
            <a:pPr algn="ctr">
              <a:buNone/>
            </a:pPr>
            <a:endParaRPr lang="ru-RU" sz="5400" dirty="0">
              <a:latin typeface="Times New Roman" pitchFamily="18" charset="0"/>
              <a:cs typeface="Times New Roman" pitchFamily="18" charset="0"/>
            </a:endParaRPr>
          </a:p>
        </p:txBody>
      </p:sp>
      <p:pic>
        <p:nvPicPr>
          <p:cNvPr id="4" name="Picture 2" descr="C:\Documents and Settings\Admin\Мои документы\Гулмира\komputeri-138.gif"/>
          <p:cNvPicPr>
            <a:picLocks noChangeAspect="1" noChangeArrowheads="1" noCrop="1"/>
          </p:cNvPicPr>
          <p:nvPr/>
        </p:nvPicPr>
        <p:blipFill>
          <a:blip r:embed="rId2" cstate="print"/>
          <a:srcRect/>
          <a:stretch>
            <a:fillRect/>
          </a:stretch>
        </p:blipFill>
        <p:spPr bwMode="auto">
          <a:xfrm>
            <a:off x="571472" y="4429132"/>
            <a:ext cx="1785942" cy="1738317"/>
          </a:xfrm>
          <a:prstGeom prst="rect">
            <a:avLst/>
          </a:prstGeom>
          <a:noFill/>
        </p:spPr>
      </p:pic>
      <p:sp>
        <p:nvSpPr>
          <p:cNvPr id="5" name="Выноска с четырьмя стрелками 4">
            <a:hlinkClick r:id="rId3" action="ppaction://hlinksldjump"/>
          </p:cNvPr>
          <p:cNvSpPr/>
          <p:nvPr/>
        </p:nvSpPr>
        <p:spPr>
          <a:xfrm>
            <a:off x="8215338" y="5929330"/>
            <a:ext cx="642942" cy="642942"/>
          </a:xfrm>
          <a:prstGeom prst="quad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smtClean="0"/>
              <a:t>  </a:t>
            </a:r>
            <a:endParaRPr lang="ru-RU" dirty="0"/>
          </a:p>
        </p:txBody>
      </p:sp>
      <p:sp>
        <p:nvSpPr>
          <p:cNvPr id="3" name="Содержимое 2"/>
          <p:cNvSpPr>
            <a:spLocks noGrp="1"/>
          </p:cNvSpPr>
          <p:nvPr>
            <p:ph idx="1"/>
          </p:nvPr>
        </p:nvSpPr>
        <p:spPr>
          <a:xfrm>
            <a:off x="539552" y="476672"/>
            <a:ext cx="8229600" cy="4525963"/>
          </a:xfrm>
        </p:spPr>
        <p:txBody>
          <a:bodyPr/>
          <a:lstStyle/>
          <a:p>
            <a:pPr algn="ctr">
              <a:buNone/>
            </a:pPr>
            <a:r>
              <a:rPr lang="kk-KZ" dirty="0" smtClean="0"/>
              <a:t> </a:t>
            </a:r>
            <a:r>
              <a:rPr lang="kk-KZ" sz="5400" dirty="0" smtClean="0">
                <a:latin typeface="Times New Roman" pitchFamily="18" charset="0"/>
                <a:cs typeface="Times New Roman" pitchFamily="18" charset="0"/>
              </a:rPr>
              <a:t>30.</a:t>
            </a:r>
            <a:endParaRPr lang="ru-RU" sz="5400" dirty="0">
              <a:latin typeface="Times New Roman" pitchFamily="18" charset="0"/>
              <a:cs typeface="Times New Roman" pitchFamily="18" charset="0"/>
            </a:endParaRPr>
          </a:p>
          <a:p>
            <a:pPr algn="ctr">
              <a:buNone/>
            </a:pPr>
            <a:r>
              <a:rPr lang="kk-KZ" sz="5400" dirty="0" smtClean="0">
                <a:latin typeface="Times New Roman" pitchFamily="18" charset="0"/>
                <a:cs typeface="Times New Roman" pitchFamily="18" charset="0"/>
              </a:rPr>
              <a:t>Үш түрі қолданылады: гидравликалық, механикалық және пневматикалық</a:t>
            </a:r>
          </a:p>
        </p:txBody>
      </p:sp>
      <p:pic>
        <p:nvPicPr>
          <p:cNvPr id="4" name="Picture 2" descr="C:\Documents and Settings\Admin\Мои документы\Гулмира\komputeri-138.gif"/>
          <p:cNvPicPr>
            <a:picLocks noChangeAspect="1" noChangeArrowheads="1" noCrop="1"/>
          </p:cNvPicPr>
          <p:nvPr/>
        </p:nvPicPr>
        <p:blipFill>
          <a:blip r:embed="rId2" cstate="print"/>
          <a:srcRect/>
          <a:stretch>
            <a:fillRect/>
          </a:stretch>
        </p:blipFill>
        <p:spPr bwMode="auto">
          <a:xfrm>
            <a:off x="571472" y="4429132"/>
            <a:ext cx="1785942" cy="1738317"/>
          </a:xfrm>
          <a:prstGeom prst="rect">
            <a:avLst/>
          </a:prstGeom>
          <a:noFill/>
        </p:spPr>
      </p:pic>
      <p:sp>
        <p:nvSpPr>
          <p:cNvPr id="5" name="Выноска с четырьмя стрелками 4">
            <a:hlinkClick r:id="rId3" action="ppaction://hlinksldjump"/>
          </p:cNvPr>
          <p:cNvSpPr/>
          <p:nvPr/>
        </p:nvSpPr>
        <p:spPr>
          <a:xfrm>
            <a:off x="8215338" y="5929330"/>
            <a:ext cx="642942" cy="642942"/>
          </a:xfrm>
          <a:prstGeom prst="quad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s://arhivurokov.ru/kopilka/up/html/2016/12/12/k_584e317fec06c/368579_1.png">
            <a:hlinkClick r:id="rId2" action="ppaction://hlinksldjump"/>
          </p:cNvPr>
          <p:cNvPicPr/>
          <p:nvPr/>
        </p:nvPicPr>
        <p:blipFill>
          <a:blip r:embed="rId3" cstate="print"/>
          <a:srcRect/>
          <a:stretch>
            <a:fillRect/>
          </a:stretch>
        </p:blipFill>
        <p:spPr bwMode="auto">
          <a:xfrm>
            <a:off x="1115616" y="1340768"/>
            <a:ext cx="7128792" cy="4824536"/>
          </a:xfrm>
          <a:prstGeom prst="rect">
            <a:avLst/>
          </a:prstGeom>
          <a:noFill/>
          <a:ln w="9525">
            <a:noFill/>
            <a:miter lim="800000"/>
            <a:headEnd/>
            <a:tailEnd/>
          </a:ln>
        </p:spPr>
      </p:pic>
      <p:sp>
        <p:nvSpPr>
          <p:cNvPr id="5" name="Прямоугольник 4"/>
          <p:cNvSpPr/>
          <p:nvPr/>
        </p:nvSpPr>
        <p:spPr>
          <a:xfrm>
            <a:off x="2699792" y="476672"/>
            <a:ext cx="3416256" cy="707886"/>
          </a:xfrm>
          <a:prstGeom prst="rect">
            <a:avLst/>
          </a:prstGeom>
        </p:spPr>
        <p:txBody>
          <a:bodyPr wrap="none">
            <a:spAutoFit/>
          </a:bodyPr>
          <a:lstStyle/>
          <a:p>
            <a:r>
              <a:rPr lang="kk-KZ" sz="4000" dirty="0" smtClean="0">
                <a:solidFill>
                  <a:srgbClr val="333333"/>
                </a:solidFill>
                <a:latin typeface="Times New Roman" pitchFamily="18" charset="0"/>
                <a:ea typeface="Times New Roman" pitchFamily="18" charset="0"/>
                <a:cs typeface="Times New Roman" pitchFamily="18" charset="0"/>
              </a:rPr>
              <a:t>Жаңа тақырып</a:t>
            </a:r>
            <a:endParaRPr lang="ru-RU" sz="400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1340768"/>
            <a:ext cx="8892480" cy="49685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20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Салқындату жүйесі қозғалтқыш ішінде тиімді температураны(</a:t>
            </a:r>
            <a:r>
              <a:rPr kumimoji="0" lang="ru-RU" sz="20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80-90°C</a:t>
            </a:r>
            <a:r>
              <a:rPr kumimoji="0" lang="kk-KZ" sz="20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сұйықты қозғалысқа келтіре отырып сақтап тұру үшін қажет.Желдеткіш радиатордағы сұйықты ауа ағынымен үргілеуге,  су сорғысы цилиндр сыртқабаты мен цилиндр басында салқындатқыш сұйықты қозғалысқа келтіруге арналған. Қозғалтқышты ауамен де  салқындатуға да болады, бірақ қазіргі жаңа автокөліктерді салқындату жүйесінің  бұл түрі қолданылмайды</a:t>
            </a:r>
          </a:p>
          <a:p>
            <a:r>
              <a:rPr lang="ru-RU" sz="2000" dirty="0" smtClean="0">
                <a:latin typeface="Times New Roman" pitchFamily="18" charset="0"/>
                <a:cs typeface="Times New Roman" pitchFamily="18" charset="0"/>
              </a:rPr>
              <a:t>1. Радиатор.</a:t>
            </a:r>
          </a:p>
          <a:p>
            <a:r>
              <a:rPr lang="ru-RU" sz="2000" dirty="0" smtClean="0">
                <a:latin typeface="Times New Roman" pitchFamily="18" charset="0"/>
                <a:cs typeface="Times New Roman" pitchFamily="18" charset="0"/>
              </a:rPr>
              <a:t>2. </a:t>
            </a:r>
            <a:r>
              <a:rPr lang="kk-KZ" sz="2000" dirty="0" smtClean="0">
                <a:latin typeface="Times New Roman" pitchFamily="18" charset="0"/>
                <a:cs typeface="Times New Roman" pitchFamily="18" charset="0"/>
              </a:rPr>
              <a:t>Кеңейткіш бак</a:t>
            </a:r>
            <a:r>
              <a:rPr lang="ru-RU" sz="2000" dirty="0" smtClean="0">
                <a:latin typeface="Times New Roman" pitchFamily="18" charset="0"/>
                <a:cs typeface="Times New Roman" pitchFamily="18" charset="0"/>
              </a:rPr>
              <a:t>.</a:t>
            </a:r>
          </a:p>
          <a:p>
            <a:r>
              <a:rPr lang="ru-RU" sz="2000" dirty="0" smtClean="0">
                <a:latin typeface="Times New Roman" pitchFamily="18" charset="0"/>
                <a:cs typeface="Times New Roman" pitchFamily="18" charset="0"/>
              </a:rPr>
              <a:t>3. </a:t>
            </a:r>
            <a:r>
              <a:rPr lang="kk-KZ" sz="2000" dirty="0" smtClean="0">
                <a:latin typeface="Times New Roman" pitchFamily="18" charset="0"/>
                <a:cs typeface="Times New Roman" pitchFamily="18" charset="0"/>
              </a:rPr>
              <a:t>Радиатор қақпағы.</a:t>
            </a:r>
            <a:endParaRPr lang="ru-RU" sz="2000" dirty="0" smtClean="0">
              <a:latin typeface="Times New Roman" pitchFamily="18" charset="0"/>
              <a:cs typeface="Times New Roman" pitchFamily="18" charset="0"/>
            </a:endParaRPr>
          </a:p>
          <a:p>
            <a:r>
              <a:rPr lang="ru-RU" sz="2000" dirty="0" smtClean="0">
                <a:latin typeface="Times New Roman" pitchFamily="18" charset="0"/>
                <a:cs typeface="Times New Roman" pitchFamily="18" charset="0"/>
              </a:rPr>
              <a:t>4. </a:t>
            </a:r>
            <a:r>
              <a:rPr lang="kk-KZ" sz="2000" dirty="0" smtClean="0">
                <a:latin typeface="Times New Roman" pitchFamily="18" charset="0"/>
                <a:cs typeface="Times New Roman" pitchFamily="18" charset="0"/>
              </a:rPr>
              <a:t>Желдеткіш</a:t>
            </a:r>
            <a:r>
              <a:rPr lang="ru-RU" sz="2000" dirty="0" smtClean="0">
                <a:latin typeface="Times New Roman" pitchFamily="18" charset="0"/>
                <a:cs typeface="Times New Roman" pitchFamily="18" charset="0"/>
              </a:rPr>
              <a:t>.</a:t>
            </a:r>
          </a:p>
          <a:p>
            <a:r>
              <a:rPr lang="ru-RU" sz="2000" dirty="0" smtClean="0">
                <a:latin typeface="Times New Roman" pitchFamily="18" charset="0"/>
                <a:cs typeface="Times New Roman" pitchFamily="18" charset="0"/>
              </a:rPr>
              <a:t>5. </a:t>
            </a:r>
            <a:r>
              <a:rPr lang="kk-KZ" sz="2000" dirty="0" smtClean="0">
                <a:latin typeface="Times New Roman" pitchFamily="18" charset="0"/>
                <a:cs typeface="Times New Roman" pitchFamily="18" charset="0"/>
              </a:rPr>
              <a:t>Су сорғысы</a:t>
            </a:r>
            <a:r>
              <a:rPr lang="ru-RU" sz="2000" dirty="0" smtClean="0">
                <a:latin typeface="Times New Roman" pitchFamily="18" charset="0"/>
                <a:cs typeface="Times New Roman" pitchFamily="18" charset="0"/>
              </a:rPr>
              <a:t>.</a:t>
            </a:r>
          </a:p>
          <a:p>
            <a:r>
              <a:rPr lang="ru-RU" sz="2000" dirty="0" smtClean="0">
                <a:latin typeface="Times New Roman" pitchFamily="18" charset="0"/>
                <a:cs typeface="Times New Roman" pitchFamily="18" charset="0"/>
              </a:rPr>
              <a:t>6. Термостат.</a:t>
            </a:r>
          </a:p>
          <a:p>
            <a:pPr fontAlgn="base">
              <a:spcBef>
                <a:spcPct val="0"/>
              </a:spcBef>
              <a:spcAft>
                <a:spcPct val="0"/>
              </a:spcAft>
            </a:pPr>
            <a:r>
              <a:rPr lang="kk-KZ" sz="2000" dirty="0" smtClean="0">
                <a:latin typeface="Times New Roman" pitchFamily="18" charset="0"/>
                <a:cs typeface="Times New Roman" pitchFamily="18" charset="0"/>
              </a:rPr>
              <a:t>Салқындатқыш сұйықтық  түрінде бұрын су пайдаланылса, қазір қату температурасы төмен арнайы сұйық-  антифриз қолданылады. </a:t>
            </a:r>
            <a:r>
              <a:rPr lang="ru-RU" dirty="0" smtClean="0"/>
              <a:t/>
            </a:r>
            <a:br>
              <a:rPr lang="ru-RU" dirty="0" smtClean="0"/>
            </a:br>
            <a:endParaRPr lang="ru-RU" dirty="0" smtClean="0"/>
          </a:p>
          <a:p>
            <a:pPr marL="0" marR="0" lvl="0" indent="0" algn="l" defTabSz="914400" rtl="0" eaLnBrk="1" fontAlgn="base" latinLnBrk="0" hangingPunct="1">
              <a:lnSpc>
                <a:spcPct val="100000"/>
              </a:lnSpc>
              <a:spcBef>
                <a:spcPct val="0"/>
              </a:spcBef>
              <a:spcAft>
                <a:spcPct val="0"/>
              </a:spcAft>
              <a:buClrTx/>
              <a:buSzTx/>
              <a:buFontTx/>
              <a:buNone/>
              <a:tabLst/>
            </a:pPr>
            <a:endParaRPr kumimoji="0" lang="kk-KZ"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s://arhivurokov.ru/kopilka/up/html/2016/12/12/k_584e317fec06c/368579_2.png">
            <a:hlinkClick r:id="rId2" action="ppaction://hlinksldjump"/>
          </p:cNvPr>
          <p:cNvPicPr/>
          <p:nvPr/>
        </p:nvPicPr>
        <p:blipFill>
          <a:blip r:embed="rId3" cstate="print"/>
          <a:srcRect/>
          <a:stretch>
            <a:fillRect/>
          </a:stretch>
        </p:blipFill>
        <p:spPr bwMode="auto">
          <a:xfrm>
            <a:off x="1331640" y="1412776"/>
            <a:ext cx="6336704" cy="4392488"/>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11760" y="476672"/>
            <a:ext cx="4688719" cy="769441"/>
          </a:xfrm>
          <a:prstGeom prst="rect">
            <a:avLst/>
          </a:prstGeom>
          <a:noFill/>
        </p:spPr>
        <p:txBody>
          <a:bodyPr wrap="none" rtlCol="0">
            <a:spAutoFit/>
          </a:bodyPr>
          <a:lstStyle/>
          <a:p>
            <a:r>
              <a:rPr lang="kk-KZ" sz="4400" dirty="0" smtClean="0">
                <a:latin typeface="Times New Roman" pitchFamily="18" charset="0"/>
                <a:cs typeface="Times New Roman" pitchFamily="18" charset="0"/>
              </a:rPr>
              <a:t>Сабақтың мақсаты</a:t>
            </a:r>
            <a:endParaRPr lang="ru-RU" sz="4400" dirty="0">
              <a:latin typeface="Times New Roman" pitchFamily="18" charset="0"/>
              <a:cs typeface="Times New Roman" pitchFamily="18" charset="0"/>
            </a:endParaRPr>
          </a:p>
        </p:txBody>
      </p:sp>
      <p:sp>
        <p:nvSpPr>
          <p:cNvPr id="14337" name="Rectangle 1"/>
          <p:cNvSpPr>
            <a:spLocks noChangeArrowheads="1"/>
          </p:cNvSpPr>
          <p:nvPr/>
        </p:nvSpPr>
        <p:spPr bwMode="auto">
          <a:xfrm>
            <a:off x="0" y="1196752"/>
            <a:ext cx="91440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a:t>
            </a:r>
            <a:r>
              <a:rPr kumimoji="0" lang="kk-KZ" sz="28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білімдік</a:t>
            </a:r>
            <a:r>
              <a:rPr kumimoji="0" lang="ru-RU" sz="28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a:t>
            </a:r>
            <a:r>
              <a:rPr kumimoji="0" lang="kk-KZ" sz="28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жүйенің әр бөлігінің қызметімен таныстыру,сұйықтың  кіші және үлкен айналым жасау жолын ажырату </a:t>
            </a:r>
            <a:endPar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28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дамыту: </a:t>
            </a:r>
            <a:r>
              <a:rPr kumimoji="0" lang="kk-KZ" sz="280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жылудың  қозғалтқыштың техникалық күйіне әсерін түсіну, </a:t>
            </a:r>
            <a:r>
              <a:rPr kumimoji="0" lang="kk-KZ" sz="28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салқындату жүйесі элементтерінің  қызметін ажырата білу.</a:t>
            </a:r>
            <a:endPar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28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-тәрбиелік</a:t>
            </a:r>
            <a:r>
              <a:rPr kumimoji="0" lang="kk-KZ" sz="28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тыңдаушылардың кәсіби сапасын арттыру, пәнге қызығушылығын ояту</a:t>
            </a:r>
            <a:endPar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28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Сабақтың түрі: </a:t>
            </a:r>
            <a:r>
              <a:rPr kumimoji="0" lang="kk-KZ" sz="28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жаңа мағлұмат беру.</a:t>
            </a:r>
            <a:endPar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28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Көрнекіліктер: </a:t>
            </a:r>
            <a:r>
              <a:rPr kumimoji="0" lang="kk-KZ" sz="28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салқындату жүйесі бөлшектері, плакаттар, суреттер мен схемалар бейнеленген бейне материалдар.</a:t>
            </a:r>
            <a:endParaRPr kumimoji="0" lang="kk-KZ"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 name="5-конечная звезда 5"/>
          <p:cNvSpPr/>
          <p:nvPr/>
        </p:nvSpPr>
        <p:spPr>
          <a:xfrm>
            <a:off x="8244408" y="0"/>
            <a:ext cx="288032" cy="1052736"/>
          </a:xfrm>
          <a:prstGeom prst="star5">
            <a:avLst/>
          </a:prstGeom>
        </p:spPr>
        <p:txBody>
          <a:bodyPr wrap="none" rtlCol="0" anchor="ctr">
            <a:spAutoFit/>
          </a:bodyPr>
          <a:lstStyle/>
          <a:p>
            <a:pPr algn="ctr"/>
            <a:endParaRPr lang="ru-RU" sz="3600" dirty="0" smtClean="0">
              <a:latin typeface="Times New Roman" pitchFamily="18" charset="0"/>
              <a:cs typeface="Times New Roman" pitchFamily="18" charset="0"/>
              <a:hlinkClick r:id="rId2" action="ppaction://hlinksldjump"/>
            </a:endParaRPr>
          </a:p>
        </p:txBody>
      </p:sp>
      <p:sp>
        <p:nvSpPr>
          <p:cNvPr id="9" name="Стрелка вправо 8">
            <a:hlinkClick r:id="rId3" action="ppaction://hlinksldjump"/>
          </p:cNvPr>
          <p:cNvSpPr/>
          <p:nvPr/>
        </p:nvSpPr>
        <p:spPr>
          <a:xfrm rot="10800000">
            <a:off x="8028384" y="5574090"/>
            <a:ext cx="1115616" cy="1283910"/>
          </a:xfrm>
          <a:prstGeom prst="rightArrow">
            <a:avLst/>
          </a:prstGeom>
        </p:spPr>
        <p:style>
          <a:lnRef idx="1">
            <a:schemeClr val="accent2"/>
          </a:lnRef>
          <a:fillRef idx="3">
            <a:schemeClr val="accent2"/>
          </a:fillRef>
          <a:effectRef idx="2">
            <a:schemeClr val="accent2"/>
          </a:effectRef>
          <a:fontRef idx="minor">
            <a:schemeClr val="lt1"/>
          </a:fontRef>
        </p:style>
        <p:txBody>
          <a:bodyPr wrap="square" rtlCol="0" anchor="ctr">
            <a:spAutoFit/>
          </a:bodyPr>
          <a:lstStyle/>
          <a:p>
            <a:pPr algn="ctr"/>
            <a:endParaRPr lang="ru-RU" sz="3600" dirty="0" smtClean="0">
              <a:latin typeface="Times New Roman" pitchFamily="18" charset="0"/>
              <a:cs typeface="Times New Roman" pitchFamily="18" charset="0"/>
              <a:hlinkClick r:id="rId2" action="ppaction://hlinksldjump"/>
            </a:endParaRPr>
          </a:p>
        </p:txBody>
      </p:sp>
      <p:sp>
        <p:nvSpPr>
          <p:cNvPr id="10" name="Стрелка вправо 9">
            <a:hlinkClick r:id="rId4" action="ppaction://hlinksldjump"/>
          </p:cNvPr>
          <p:cNvSpPr/>
          <p:nvPr/>
        </p:nvSpPr>
        <p:spPr>
          <a:xfrm>
            <a:off x="0" y="0"/>
            <a:ext cx="1259632" cy="1283910"/>
          </a:xfrm>
          <a:prstGeom prst="rightArrow">
            <a:avLst/>
          </a:prstGeom>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endParaRPr lang="ru-RU" sz="3600" dirty="0" smtClean="0">
              <a:latin typeface="Times New Roman" pitchFamily="18" charset="0"/>
              <a:cs typeface="Times New Roman" pitchFamily="18" charset="0"/>
              <a:hlinkClick r:id="rId2" action="ppaction://hlinksldjump"/>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0" y="0"/>
            <a:ext cx="9144000"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0" lang="kk-KZ" sz="2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Су сорғысы сұйықты еріксіз айналысқа түсіреді. Оның негізгі элементі қаңғалақ</a:t>
            </a:r>
            <a:r>
              <a:rPr kumimoji="0" lang="kk-KZ" sz="24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(крыльчатка)</a:t>
            </a:r>
            <a:r>
              <a:rPr kumimoji="0" lang="kk-KZ" sz="2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иінді біліктің белдікті берілісі арқылы қозғалысқа келеді. </a:t>
            </a:r>
            <a:r>
              <a:rPr lang="kk-KZ" sz="2400" dirty="0" smtClean="0">
                <a:solidFill>
                  <a:srgbClr val="333333"/>
                </a:solidFill>
                <a:latin typeface="Times New Roman" pitchFamily="18" charset="0"/>
                <a:ea typeface="Times New Roman" pitchFamily="18" charset="0"/>
                <a:cs typeface="Times New Roman" pitchFamily="18" charset="0"/>
              </a:rPr>
              <a:t>Су сорғысы жүйедегі сұйықты  ортадан тепкіш күш арқылы қозғалысқа келтіреді. Салқындатқыш сұйықтық қозғалтқыштың қызуын өзіне тартып ала отырып  радиатор арқылы атмосфераға таратып отырады. Салқындаған сұйық өз қызуынан арыла отырып, қозғалтқыш ішіне қайтадан келеді..</a:t>
            </a:r>
            <a:endParaRPr lang="kk-KZ" sz="2400" dirty="0" smtClean="0">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kk-KZ" sz="1000" b="0" i="0" u="none" strike="noStrike" cap="none" normalizeH="0" baseline="0" dirty="0" smtClean="0">
              <a:ln>
                <a:noFill/>
              </a:ln>
              <a:solidFill>
                <a:srgbClr val="333333"/>
              </a:solidFill>
              <a:effectLst/>
              <a:latin typeface="Helvetica"/>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kk-KZ"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Рисунок 5" descr="https://arhivurokov.ru/kopilka/up/html/2016/12/12/k_584e317fec06c/368579_3.png"/>
          <p:cNvPicPr/>
          <p:nvPr/>
        </p:nvPicPr>
        <p:blipFill>
          <a:blip r:embed="rId2" cstate="print"/>
          <a:srcRect/>
          <a:stretch>
            <a:fillRect/>
          </a:stretch>
        </p:blipFill>
        <p:spPr bwMode="auto">
          <a:xfrm>
            <a:off x="1331640" y="2708920"/>
            <a:ext cx="6377533" cy="414908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s://arhivurokov.ru/kopilka/up/html/2016/12/12/k_584e317fec06c/368579_4.png">
            <a:hlinkClick r:id="rId2" action="ppaction://hlinksldjump"/>
          </p:cNvPr>
          <p:cNvPicPr/>
          <p:nvPr/>
        </p:nvPicPr>
        <p:blipFill>
          <a:blip r:embed="rId3" cstate="print"/>
          <a:srcRect/>
          <a:stretch>
            <a:fillRect/>
          </a:stretch>
        </p:blipFill>
        <p:spPr bwMode="auto">
          <a:xfrm>
            <a:off x="899592" y="1340768"/>
            <a:ext cx="6984776" cy="4896544"/>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0" y="548680"/>
            <a:ext cx="9144000" cy="553997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Радиатор</a:t>
            </a:r>
            <a:r>
              <a:rPr kumimoji="0" lang="kk-KZ" sz="28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жоғары температураға дейін қызған сұйықты салқындатуға арналған. Сұйық радиатор ішіндегі ұсақ құбырлар арқылы өткенде, желдеткіштің жасаған ауа ағыны әсерінен және көліктің қозғалысы кезінде пайда болатын  жел арқылы салқындайды</a:t>
            </a:r>
          </a:p>
          <a:p>
            <a:pPr lvl="0" algn="just" fontAlgn="base">
              <a:spcBef>
                <a:spcPct val="0"/>
              </a:spcBef>
              <a:spcAft>
                <a:spcPct val="0"/>
              </a:spcAft>
            </a:pPr>
            <a:r>
              <a:rPr lang="kk-KZ" sz="2800" dirty="0" smtClean="0">
                <a:latin typeface="Times New Roman" pitchFamily="18" charset="0"/>
                <a:cs typeface="Times New Roman" pitchFamily="18" charset="0"/>
              </a:rPr>
              <a:t>Радиатор құбырында сұйық  жоғарыдан төмен қарай қозғалады. Қозғалыс кезінде сұйық қарсы ауа ағыны әсерінен тез  салқындап үлгереді. Кейбір радиаторлардың алдына перде  орнатылады сондықтан  қарсы салқындатқыш ауа ағынын реттеп отыруға болады. Радиаторды таттануға төзімді, жеңіл түсті металдардан дайындайды. </a:t>
            </a:r>
            <a:r>
              <a:rPr lang="ru-RU" dirty="0" smtClean="0"/>
              <a:t/>
            </a:r>
            <a:br>
              <a:rPr lang="ru-RU" dirty="0" smtClean="0"/>
            </a:br>
            <a:endParaRPr kumimoji="0" lang="kk-KZ"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s://arhivurokov.ru/kopilka/up/html/2016/12/12/k_584e317fec06c/368579_5.png"/>
          <p:cNvPicPr/>
          <p:nvPr/>
        </p:nvPicPr>
        <p:blipFill>
          <a:blip r:embed="rId2" cstate="print"/>
          <a:srcRect/>
          <a:stretch>
            <a:fillRect/>
          </a:stretch>
        </p:blipFill>
        <p:spPr bwMode="auto">
          <a:xfrm>
            <a:off x="971600" y="1340768"/>
            <a:ext cx="6840760" cy="4608511"/>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Рисунок 4" descr="https://arhivurokov.ru/kopilka/up/html/2016/12/12/k_584e317fec06c/368579_5.png"/>
          <p:cNvPicPr/>
          <p:nvPr/>
        </p:nvPicPr>
        <p:blipFill>
          <a:blip r:embed="rId2" cstate="print">
            <a:clrChange>
              <a:clrFrom>
                <a:srgbClr val="E1E5E8"/>
              </a:clrFrom>
              <a:clrTo>
                <a:srgbClr val="E1E5E8">
                  <a:alpha val="0"/>
                </a:srgbClr>
              </a:clrTo>
            </a:clrChange>
          </a:blip>
          <a:srcRect/>
          <a:stretch>
            <a:fillRect/>
          </a:stretch>
        </p:blipFill>
        <p:spPr bwMode="auto">
          <a:xfrm>
            <a:off x="4607496" y="3573016"/>
            <a:ext cx="4536504" cy="2592288"/>
          </a:xfrm>
          <a:prstGeom prst="rect">
            <a:avLst/>
          </a:prstGeom>
          <a:noFill/>
          <a:ln w="9525">
            <a:noFill/>
            <a:miter lim="800000"/>
            <a:headEnd/>
            <a:tailEnd/>
          </a:ln>
        </p:spPr>
      </p:pic>
      <p:sp>
        <p:nvSpPr>
          <p:cNvPr id="47105" name="Rectangle 1"/>
          <p:cNvSpPr>
            <a:spLocks noChangeArrowheads="1"/>
          </p:cNvSpPr>
          <p:nvPr/>
        </p:nvSpPr>
        <p:spPr bwMode="auto">
          <a:xfrm>
            <a:off x="0" y="0"/>
            <a:ext cx="9144000"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Радиатордың қақпағында  салқындату жүйесіндегі артық қысымды  қолдайтын шығару клапаны болады. Салқындату жүйесіндегі қысым жоғары болса , сұйықтықтың қайнау температурасы 100°C  -тан жоғары болатындықтан қоршаған орта температурасы мен   салқындатқыш сұйықтық температурасы айырмашылығы жоғары болады.Осының әсерінен  салқындату жүйесі жұмысының тиімділігі нашарлайды.Радиатордағы қысым жоғарылағанда шығару клапаны ашылып,салқындатқыш сұйықтықты қайтадан кеңейткіш  бакқа бағыттайды. Радиатордағы қысым төмендегенде енгізу клапаны ашылып, кеңейткіш бактан сұйық радиаторға келеді.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А – </a:t>
            </a:r>
            <a:r>
              <a:rPr kumimoji="0" lang="kk-KZ"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қысым жоғарылайды</a:t>
            </a:r>
            <a:r>
              <a:rPr kumimoji="0" lang="ru-RU"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температура</a:t>
            </a:r>
            <a:r>
              <a:rPr kumimoji="0" lang="kk-KZ"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жоғары</a:t>
            </a:r>
            <a:r>
              <a:rPr kumimoji="0" lang="ru-RU"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a:t>
            </a:r>
            <a:endPar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В – </a:t>
            </a:r>
            <a:r>
              <a:rPr kumimoji="0" lang="kk-KZ"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қысым төмендейді</a:t>
            </a:r>
            <a:r>
              <a:rPr kumimoji="0" lang="ru-RU"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a:t>
            </a:r>
            <a:r>
              <a:rPr kumimoji="0" lang="kk-KZ"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салқындату</a:t>
            </a:r>
            <a:r>
              <a:rPr kumimoji="0" lang="ru-RU"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a:t>
            </a:r>
          </a:p>
          <a:p>
            <a:pPr eaLnBrk="0" fontAlgn="base" hangingPunct="0">
              <a:spcBef>
                <a:spcPct val="0"/>
              </a:spcBef>
              <a:spcAft>
                <a:spcPct val="0"/>
              </a:spcAft>
            </a:pPr>
            <a:r>
              <a:rPr lang="kk-KZ" dirty="0" smtClean="0">
                <a:latin typeface="Times New Roman" pitchFamily="18" charset="0"/>
                <a:cs typeface="Times New Roman" pitchFamily="18" charset="0"/>
              </a:rPr>
              <a:t>Кеңейткіш багы жоқ салқындату жүйелерінде шығару  клапаны бу клапаны деп аталды және сәйкесінше жүйеден буды шығарып отырды, ал енгізу клапаны ауа клапаны деп  аталып  бу шығару кезінде вакуум әсерінен түтіктердің майысуы мен жабысып қалуының алдын алу үшін  жүйеге ауа енгізіп отырады.</a:t>
            </a:r>
            <a:endParaRPr lang="ru-RU" dirty="0" smtClean="0">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7106" name="Rectangle 2"/>
          <p:cNvSpPr>
            <a:spLocks noChangeArrowheads="1"/>
          </p:cNvSpPr>
          <p:nvPr/>
        </p:nvSpPr>
        <p:spPr bwMode="auto">
          <a:xfrm>
            <a:off x="5076056" y="6165304"/>
            <a:ext cx="3687676"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1 – </a:t>
            </a:r>
            <a:r>
              <a:rPr kumimoji="0" lang="kk-KZ" sz="16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шығару </a:t>
            </a:r>
            <a:r>
              <a:rPr kumimoji="0" lang="ru-RU" sz="16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клапан</a:t>
            </a:r>
            <a:r>
              <a:rPr kumimoji="0" lang="kk-KZ" sz="16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ы</a:t>
            </a:r>
            <a:r>
              <a:rPr kumimoji="0" lang="ru-RU" sz="16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2 – </a:t>
            </a:r>
            <a:r>
              <a:rPr kumimoji="0" lang="kk-KZ" sz="16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енгізу </a:t>
            </a:r>
            <a:r>
              <a:rPr kumimoji="0" lang="ru-RU" sz="16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клапан</a:t>
            </a:r>
            <a:r>
              <a:rPr kumimoji="0" lang="kk-KZ" sz="16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ы</a:t>
            </a:r>
            <a:endParaRPr kumimoji="0" lang="kk-KZ"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s://arhivurokov.ru/kopilka/up/html/2016/12/12/k_584e317fec06c/368579_6.png"/>
          <p:cNvPicPr/>
          <p:nvPr/>
        </p:nvPicPr>
        <p:blipFill>
          <a:blip r:embed="rId2" cstate="print"/>
          <a:srcRect/>
          <a:stretch>
            <a:fillRect/>
          </a:stretch>
        </p:blipFill>
        <p:spPr bwMode="auto">
          <a:xfrm>
            <a:off x="0" y="1268760"/>
            <a:ext cx="5935736" cy="4867275"/>
          </a:xfrm>
          <a:prstGeom prst="rect">
            <a:avLst/>
          </a:prstGeom>
          <a:noFill/>
          <a:ln w="9525">
            <a:noFill/>
            <a:miter lim="800000"/>
            <a:headEnd/>
            <a:tailEnd/>
          </a:ln>
        </p:spPr>
      </p:pic>
      <p:sp>
        <p:nvSpPr>
          <p:cNvPr id="49153" name="Rectangle 1"/>
          <p:cNvSpPr>
            <a:spLocks noChangeArrowheads="1"/>
          </p:cNvSpPr>
          <p:nvPr/>
        </p:nvSpPr>
        <p:spPr bwMode="auto">
          <a:xfrm>
            <a:off x="6084168" y="2204864"/>
            <a:ext cx="3059832"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1.</a:t>
            </a:r>
            <a:r>
              <a:rPr kumimoji="0" lang="kk-KZ" sz="20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Тұтату кілті</a:t>
            </a:r>
            <a:r>
              <a:rPr kumimoji="0" lang="ru-RU" sz="20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a:t>
            </a:r>
            <a:endPar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2.Реле.</a:t>
            </a:r>
            <a:endPar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3.</a:t>
            </a:r>
            <a:r>
              <a:rPr kumimoji="0" lang="kk-KZ" sz="20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Салқындату жүйесінің желдеткіші</a:t>
            </a:r>
            <a:r>
              <a:rPr kumimoji="0" lang="ru-RU" sz="20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a:t>
            </a:r>
            <a:endPar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4.</a:t>
            </a:r>
            <a:r>
              <a:rPr kumimoji="0" lang="kk-KZ" sz="20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Желдеткішті іске қосуға арналған салқындатқыш сұйықтық сезгісі.</a:t>
            </a:r>
            <a:endParaRPr kumimoji="0" lang="kk-KZ"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Рисунок 3" descr="https://arhivurokov.ru/kopilka/up/html/2016/12/12/k_584e317fec06c/368579_7.png"/>
          <p:cNvPicPr/>
          <p:nvPr/>
        </p:nvPicPr>
        <p:blipFill>
          <a:blip r:embed="rId2" cstate="print"/>
          <a:srcRect l="25603" t="17021" r="22026" b="14894"/>
          <a:stretch>
            <a:fillRect/>
          </a:stretch>
        </p:blipFill>
        <p:spPr bwMode="auto">
          <a:xfrm>
            <a:off x="2267744" y="2609528"/>
            <a:ext cx="5688632" cy="4248472"/>
          </a:xfrm>
          <a:prstGeom prst="rect">
            <a:avLst/>
          </a:prstGeom>
          <a:noFill/>
          <a:ln w="9525">
            <a:noFill/>
            <a:miter lim="800000"/>
            <a:headEnd/>
            <a:tailEnd/>
          </a:ln>
        </p:spPr>
      </p:pic>
      <p:sp>
        <p:nvSpPr>
          <p:cNvPr id="50177" name="Rectangle 1"/>
          <p:cNvSpPr>
            <a:spLocks noChangeArrowheads="1"/>
          </p:cNvSpPr>
          <p:nvPr/>
        </p:nvSpPr>
        <p:spPr bwMode="auto">
          <a:xfrm>
            <a:off x="0" y="332656"/>
            <a:ext cx="91440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kk-KZ" sz="20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Салқынатудың тиімділігін арттыру үшін желдеткіш ауаның үлкен ағынын радиаторға қарай бағыттайды.Желдеткіш жетек түріне қарай белдікт</a:t>
            </a:r>
            <a:r>
              <a:rPr kumimoji="0" lang="ru-RU" sz="20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a:t>
            </a:r>
            <a:r>
              <a:rPr kumimoji="0" lang="kk-KZ" sz="20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бұрынғы </a:t>
            </a:r>
            <a:r>
              <a:rPr kumimoji="0" lang="ru-RU" sz="20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ВАЗ 2101)</a:t>
            </a:r>
            <a:r>
              <a:rPr kumimoji="0" lang="kk-KZ" sz="20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гидромуфталы (</a:t>
            </a:r>
            <a:r>
              <a:rPr kumimoji="0" lang="ru-RU" sz="20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КамАЗ</a:t>
            </a:r>
            <a:r>
              <a:rPr kumimoji="0" lang="kk-KZ" sz="20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автокөлігі</a:t>
            </a:r>
            <a:r>
              <a:rPr kumimoji="0" lang="ru-RU" sz="20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a:t>
            </a:r>
            <a:r>
              <a:rPr kumimoji="0" lang="kk-KZ" sz="20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шестернялы (</a:t>
            </a:r>
            <a:r>
              <a:rPr kumimoji="0" lang="ru-RU" sz="20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МАЗ 5335</a:t>
            </a:r>
            <a:r>
              <a:rPr kumimoji="0" lang="kk-KZ" sz="20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автокөлігі) , электрлі (кең тараған түрі)  болып келеді.Желдеткіштің электрлі жүйесі   салқындату жүйесінің  температурасын өлшейді( сезгі сұйық температурасы белгілі мөлшерге жеткенде тізбектегі  контактілерді түйістіреді)  және салқындатқыш сұйықтықтың температурасы жоғары болған кезде желдеткішті іске қосады.</a:t>
            </a:r>
            <a:r>
              <a:rPr kumimoji="0" lang="ru-RU" sz="20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Рисунок 3" descr="https://arhivurokov.ru/kopilka/up/html/2016/12/12/k_584e317fec06c/368579_8.png"/>
          <p:cNvPicPr/>
          <p:nvPr/>
        </p:nvPicPr>
        <p:blipFill>
          <a:blip r:embed="rId2" cstate="print"/>
          <a:srcRect/>
          <a:stretch>
            <a:fillRect/>
          </a:stretch>
        </p:blipFill>
        <p:spPr bwMode="auto">
          <a:xfrm>
            <a:off x="0" y="332656"/>
            <a:ext cx="4572000" cy="2952328"/>
          </a:xfrm>
          <a:prstGeom prst="rect">
            <a:avLst/>
          </a:prstGeom>
          <a:noFill/>
          <a:ln w="9525">
            <a:noFill/>
            <a:miter lim="800000"/>
            <a:headEnd/>
            <a:tailEnd/>
          </a:ln>
        </p:spPr>
      </p:pic>
      <p:pic>
        <p:nvPicPr>
          <p:cNvPr id="5" name="Рисунок 4" descr="https://arhivurokov.ru/kopilka/up/html/2016/12/12/k_584e317fec06c/368579_9.png"/>
          <p:cNvPicPr/>
          <p:nvPr/>
        </p:nvPicPr>
        <p:blipFill>
          <a:blip r:embed="rId3" cstate="print"/>
          <a:srcRect/>
          <a:stretch>
            <a:fillRect/>
          </a:stretch>
        </p:blipFill>
        <p:spPr bwMode="auto">
          <a:xfrm>
            <a:off x="4499992" y="332656"/>
            <a:ext cx="4644008" cy="2952328"/>
          </a:xfrm>
          <a:prstGeom prst="rect">
            <a:avLst/>
          </a:prstGeom>
          <a:noFill/>
          <a:ln w="9525">
            <a:noFill/>
            <a:miter lim="800000"/>
            <a:headEnd/>
            <a:tailEnd/>
          </a:ln>
        </p:spPr>
      </p:pic>
      <p:sp>
        <p:nvSpPr>
          <p:cNvPr id="51201" name="Rectangle 1"/>
          <p:cNvSpPr>
            <a:spLocks noChangeArrowheads="1"/>
          </p:cNvSpPr>
          <p:nvPr/>
        </p:nvSpPr>
        <p:spPr bwMode="auto">
          <a:xfrm>
            <a:off x="0" y="3284984"/>
            <a:ext cx="914400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2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Кеңейткіш бак радиатордан кеңею кезінде шығатын  артық сұйықты қабылдап алу үшін радиатормен жалғанған.Салқындатқыш сұйықтың температурасы көтерілгенде   сұйық радиатордан шығып кеңейткіш бакке өтеді. Радиаторда салқындағаннан кейін сұйық кеңейткіш бактен сорылып алынады.</a:t>
            </a:r>
            <a:endPar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2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1. Кеңейткіш бак</a:t>
            </a:r>
            <a:endPar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2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2. Кеңейткіш бак түтігі</a:t>
            </a:r>
            <a:endParaRPr kumimoji="0" lang="ru-RU" sz="2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3. Радиатор</a:t>
            </a:r>
            <a:r>
              <a:rPr kumimoji="0" lang="ru-RU" sz="2400" b="0" i="0" u="none" strike="noStrike" cap="none" normalizeH="0" baseline="0" dirty="0" smtClean="0">
                <a:ln>
                  <a:noFill/>
                </a:ln>
                <a:solidFill>
                  <a:schemeClr val="tx1"/>
                </a:solidFill>
                <a:effectLst/>
                <a:latin typeface="Times New Roman" pitchFamily="18" charset="0"/>
                <a:cs typeface="Times New Roman" pitchFamily="18" charset="0"/>
              </a:rPr>
              <a:t> </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со16.jpg"/>
          <p:cNvPicPr>
            <a:picLocks noChangeAspect="1"/>
          </p:cNvPicPr>
          <p:nvPr/>
        </p:nvPicPr>
        <p:blipFill>
          <a:blip r:embed="rId2" cstate="print"/>
          <a:stretch>
            <a:fillRect/>
          </a:stretch>
        </p:blipFill>
        <p:spPr>
          <a:xfrm>
            <a:off x="500034" y="285728"/>
            <a:ext cx="4572032" cy="300607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TextBox 4"/>
          <p:cNvSpPr txBox="1"/>
          <p:nvPr/>
        </p:nvSpPr>
        <p:spPr>
          <a:xfrm>
            <a:off x="142844" y="3571876"/>
            <a:ext cx="9104993" cy="3046988"/>
          </a:xfrm>
          <a:prstGeom prst="rect">
            <a:avLst/>
          </a:prstGeom>
          <a:noFill/>
        </p:spPr>
        <p:txBody>
          <a:bodyPr wrap="none" rtlCol="0">
            <a:spAutoFit/>
          </a:bodyPr>
          <a:lstStyle/>
          <a:p>
            <a:r>
              <a:rPr lang="ru-RU" sz="2400" b="1" dirty="0" err="1" smtClean="0">
                <a:solidFill>
                  <a:srgbClr val="002060"/>
                </a:solidFill>
                <a:latin typeface="Times New Roman" pitchFamily="18" charset="0"/>
                <a:cs typeface="Times New Roman" pitchFamily="18" charset="0"/>
              </a:rPr>
              <a:t>Сұйықпен салқындатылатын жүйеде қозғалтқыштың жылу</a:t>
            </a:r>
            <a:r>
              <a:rPr lang="ru-RU" sz="2400" b="1" dirty="0" smtClean="0">
                <a:solidFill>
                  <a:srgbClr val="002060"/>
                </a:solidFill>
                <a:latin typeface="Times New Roman" pitchFamily="18" charset="0"/>
                <a:cs typeface="Times New Roman" pitchFamily="18" charset="0"/>
              </a:rPr>
              <a:t> </a:t>
            </a:r>
          </a:p>
          <a:p>
            <a:r>
              <a:rPr lang="ru-RU" sz="2400" b="1" dirty="0" err="1" smtClean="0">
                <a:solidFill>
                  <a:srgbClr val="002060"/>
                </a:solidFill>
                <a:latin typeface="Times New Roman" pitchFamily="18" charset="0"/>
                <a:cs typeface="Times New Roman" pitchFamily="18" charset="0"/>
              </a:rPr>
              <a:t>режимі</a:t>
            </a:r>
            <a:r>
              <a:rPr lang="ru-RU" sz="2400" b="1" dirty="0" smtClean="0">
                <a:solidFill>
                  <a:srgbClr val="002060"/>
                </a:solidFill>
                <a:latin typeface="Times New Roman" pitchFamily="18" charset="0"/>
                <a:cs typeface="Times New Roman" pitchFamily="18" charset="0"/>
              </a:rPr>
              <a:t> </a:t>
            </a:r>
            <a:r>
              <a:rPr lang="ru-RU" sz="2400" b="1" dirty="0" err="1" smtClean="0">
                <a:solidFill>
                  <a:srgbClr val="002060"/>
                </a:solidFill>
                <a:latin typeface="Times New Roman" pitchFamily="18" charset="0"/>
                <a:cs typeface="Times New Roman" pitchFamily="18" charset="0"/>
              </a:rPr>
              <a:t>екі</a:t>
            </a:r>
            <a:r>
              <a:rPr lang="ru-RU" sz="2400" b="1" dirty="0" smtClean="0">
                <a:solidFill>
                  <a:srgbClr val="002060"/>
                </a:solidFill>
                <a:latin typeface="Times New Roman" pitchFamily="18" charset="0"/>
                <a:cs typeface="Times New Roman" pitchFamily="18" charset="0"/>
              </a:rPr>
              <a:t> </a:t>
            </a:r>
            <a:r>
              <a:rPr lang="ru-RU" sz="2400" b="1" dirty="0" err="1" smtClean="0">
                <a:solidFill>
                  <a:srgbClr val="002060"/>
                </a:solidFill>
                <a:latin typeface="Times New Roman" pitchFamily="18" charset="0"/>
                <a:cs typeface="Times New Roman" pitchFamily="18" charset="0"/>
              </a:rPr>
              <a:t>жақты ретке</a:t>
            </a:r>
            <a:r>
              <a:rPr lang="ru-RU" sz="2400" b="1" dirty="0" smtClean="0">
                <a:solidFill>
                  <a:srgbClr val="002060"/>
                </a:solidFill>
                <a:latin typeface="Times New Roman" pitchFamily="18" charset="0"/>
                <a:cs typeface="Times New Roman" pitchFamily="18" charset="0"/>
              </a:rPr>
              <a:t> </a:t>
            </a:r>
            <a:r>
              <a:rPr lang="ru-RU" sz="2400" b="1" dirty="0" err="1" smtClean="0">
                <a:solidFill>
                  <a:srgbClr val="002060"/>
                </a:solidFill>
                <a:latin typeface="Times New Roman" pitchFamily="18" charset="0"/>
                <a:cs typeface="Times New Roman" pitchFamily="18" charset="0"/>
              </a:rPr>
              <a:t>келтіреді</a:t>
            </a:r>
            <a:r>
              <a:rPr lang="ru-RU" sz="2400" b="1" dirty="0" smtClean="0">
                <a:solidFill>
                  <a:srgbClr val="002060"/>
                </a:solidFill>
                <a:latin typeface="Times New Roman" pitchFamily="18" charset="0"/>
                <a:cs typeface="Times New Roman" pitchFamily="18" charset="0"/>
              </a:rPr>
              <a:t>. </a:t>
            </a:r>
            <a:r>
              <a:rPr lang="ru-RU" sz="2400" b="1" dirty="0" err="1" smtClean="0">
                <a:solidFill>
                  <a:srgbClr val="002060"/>
                </a:solidFill>
                <a:latin typeface="Times New Roman" pitchFamily="18" charset="0"/>
                <a:cs typeface="Times New Roman" pitchFamily="18" charset="0"/>
              </a:rPr>
              <a:t>Перделі</a:t>
            </a:r>
            <a:r>
              <a:rPr lang="ru-RU" sz="2400" b="1" dirty="0" smtClean="0">
                <a:solidFill>
                  <a:srgbClr val="002060"/>
                </a:solidFill>
                <a:latin typeface="Times New Roman" pitchFamily="18" charset="0"/>
                <a:cs typeface="Times New Roman" pitchFamily="18" charset="0"/>
              </a:rPr>
              <a:t>, </a:t>
            </a:r>
            <a:r>
              <a:rPr lang="ru-RU" sz="2400" b="1" dirty="0" err="1" smtClean="0">
                <a:solidFill>
                  <a:srgbClr val="002060"/>
                </a:solidFill>
                <a:latin typeface="Times New Roman" pitchFamily="18" charset="0"/>
                <a:cs typeface="Times New Roman" pitchFamily="18" charset="0"/>
              </a:rPr>
              <a:t>желбезекті</a:t>
            </a:r>
            <a:r>
              <a:rPr lang="ru-RU" sz="2400" b="1" dirty="0" smtClean="0">
                <a:solidFill>
                  <a:srgbClr val="002060"/>
                </a:solidFill>
                <a:latin typeface="Times New Roman" pitchFamily="18" charset="0"/>
                <a:cs typeface="Times New Roman" pitchFamily="18" charset="0"/>
              </a:rPr>
              <a:t> </a:t>
            </a:r>
            <a:r>
              <a:rPr lang="ru-RU" sz="2400" b="1" dirty="0" err="1" smtClean="0">
                <a:solidFill>
                  <a:srgbClr val="002060"/>
                </a:solidFill>
                <a:latin typeface="Times New Roman" pitchFamily="18" charset="0"/>
                <a:cs typeface="Times New Roman" pitchFamily="18" charset="0"/>
              </a:rPr>
              <a:t>және</a:t>
            </a:r>
            <a:r>
              <a:rPr lang="ru-RU" sz="2400" b="1" dirty="0" smtClean="0">
                <a:solidFill>
                  <a:srgbClr val="002060"/>
                </a:solidFill>
                <a:latin typeface="Times New Roman" pitchFamily="18" charset="0"/>
                <a:cs typeface="Times New Roman" pitchFamily="18" charset="0"/>
              </a:rPr>
              <a:t> </a:t>
            </a:r>
          </a:p>
          <a:p>
            <a:r>
              <a:rPr lang="ru-RU" sz="2400" b="1" dirty="0" err="1" smtClean="0">
                <a:solidFill>
                  <a:srgbClr val="002060"/>
                </a:solidFill>
                <a:latin typeface="Times New Roman" pitchFamily="18" charset="0"/>
                <a:cs typeface="Times New Roman" pitchFamily="18" charset="0"/>
              </a:rPr>
              <a:t>термостаттты</a:t>
            </a:r>
            <a:r>
              <a:rPr lang="ru-RU" sz="2400" b="1" dirty="0" smtClean="0">
                <a:solidFill>
                  <a:srgbClr val="002060"/>
                </a:solidFill>
                <a:latin typeface="Times New Roman" pitchFamily="18" charset="0"/>
                <a:cs typeface="Times New Roman" pitchFamily="18" charset="0"/>
              </a:rPr>
              <a:t>. </a:t>
            </a:r>
            <a:r>
              <a:rPr lang="ru-RU" sz="2400" b="1" dirty="0" err="1" smtClean="0">
                <a:solidFill>
                  <a:srgbClr val="002060"/>
                </a:solidFill>
                <a:latin typeface="Times New Roman" pitchFamily="18" charset="0"/>
                <a:cs typeface="Times New Roman" pitchFamily="18" charset="0"/>
              </a:rPr>
              <a:t>Желбезектің алты</a:t>
            </a:r>
            <a:r>
              <a:rPr lang="ru-RU" sz="2400" b="1" dirty="0" smtClean="0">
                <a:solidFill>
                  <a:srgbClr val="002060"/>
                </a:solidFill>
                <a:latin typeface="Times New Roman" pitchFamily="18" charset="0"/>
                <a:cs typeface="Times New Roman" pitchFamily="18" charset="0"/>
              </a:rPr>
              <a:t> </a:t>
            </a:r>
            <a:r>
              <a:rPr lang="ru-RU" sz="2400" b="1" dirty="0" err="1" smtClean="0">
                <a:solidFill>
                  <a:srgbClr val="002060"/>
                </a:solidFill>
                <a:latin typeface="Times New Roman" pitchFamily="18" charset="0"/>
                <a:cs typeface="Times New Roman" pitchFamily="18" charset="0"/>
              </a:rPr>
              <a:t>немесе</a:t>
            </a:r>
            <a:r>
              <a:rPr lang="ru-RU" sz="2400" b="1" dirty="0" smtClean="0">
                <a:solidFill>
                  <a:srgbClr val="002060"/>
                </a:solidFill>
                <a:latin typeface="Times New Roman" pitchFamily="18" charset="0"/>
                <a:cs typeface="Times New Roman" pitchFamily="18" charset="0"/>
              </a:rPr>
              <a:t> </a:t>
            </a:r>
            <a:r>
              <a:rPr lang="ru-RU" sz="2400" b="1" dirty="0" err="1" smtClean="0">
                <a:solidFill>
                  <a:srgbClr val="002060"/>
                </a:solidFill>
                <a:latin typeface="Times New Roman" pitchFamily="18" charset="0"/>
                <a:cs typeface="Times New Roman" pitchFamily="18" charset="0"/>
              </a:rPr>
              <a:t>төрт қалақшасы</a:t>
            </a:r>
            <a:r>
              <a:rPr lang="ru-RU" sz="2400" b="1" dirty="0" smtClean="0">
                <a:solidFill>
                  <a:srgbClr val="002060"/>
                </a:solidFill>
                <a:latin typeface="Times New Roman" pitchFamily="18" charset="0"/>
                <a:cs typeface="Times New Roman" pitchFamily="18" charset="0"/>
              </a:rPr>
              <a:t> </a:t>
            </a:r>
          </a:p>
          <a:p>
            <a:r>
              <a:rPr lang="ru-RU" sz="2400" b="1" dirty="0" err="1" smtClean="0">
                <a:solidFill>
                  <a:srgbClr val="002060"/>
                </a:solidFill>
                <a:latin typeface="Times New Roman" pitchFamily="18" charset="0"/>
                <a:cs typeface="Times New Roman" pitchFamily="18" charset="0"/>
              </a:rPr>
              <a:t>болады</a:t>
            </a:r>
            <a:r>
              <a:rPr lang="ru-RU" sz="2400" b="1" dirty="0" smtClean="0">
                <a:solidFill>
                  <a:srgbClr val="002060"/>
                </a:solidFill>
                <a:latin typeface="Times New Roman" pitchFamily="18" charset="0"/>
                <a:cs typeface="Times New Roman" pitchFamily="18" charset="0"/>
              </a:rPr>
              <a:t>. Су </a:t>
            </a:r>
            <a:r>
              <a:rPr lang="ru-RU" sz="2400" b="1" dirty="0" err="1" smtClean="0">
                <a:solidFill>
                  <a:srgbClr val="002060"/>
                </a:solidFill>
                <a:latin typeface="Times New Roman" pitchFamily="18" charset="0"/>
                <a:cs typeface="Times New Roman" pitchFamily="18" charset="0"/>
              </a:rPr>
              <a:t>сорғысының қалақшасы айналғанда сырттан</a:t>
            </a:r>
            <a:r>
              <a:rPr lang="ru-RU" sz="2400" b="1" dirty="0" smtClean="0">
                <a:solidFill>
                  <a:srgbClr val="002060"/>
                </a:solidFill>
                <a:latin typeface="Times New Roman" pitchFamily="18" charset="0"/>
                <a:cs typeface="Times New Roman" pitchFamily="18" charset="0"/>
              </a:rPr>
              <a:t> </a:t>
            </a:r>
          </a:p>
          <a:p>
            <a:r>
              <a:rPr lang="ru-RU" sz="2400" b="1" dirty="0" err="1" smtClean="0">
                <a:solidFill>
                  <a:srgbClr val="002060"/>
                </a:solidFill>
                <a:latin typeface="Times New Roman" pitchFamily="18" charset="0"/>
                <a:cs typeface="Times New Roman" pitchFamily="18" charset="0"/>
              </a:rPr>
              <a:t>тебу</a:t>
            </a:r>
            <a:r>
              <a:rPr lang="ru-RU" sz="2400" b="1" dirty="0" smtClean="0">
                <a:solidFill>
                  <a:srgbClr val="002060"/>
                </a:solidFill>
                <a:latin typeface="Times New Roman" pitchFamily="18" charset="0"/>
                <a:cs typeface="Times New Roman" pitchFamily="18" charset="0"/>
              </a:rPr>
              <a:t> </a:t>
            </a:r>
            <a:r>
              <a:rPr lang="ru-RU" sz="2400" b="1" dirty="0" err="1" smtClean="0">
                <a:solidFill>
                  <a:srgbClr val="002060"/>
                </a:solidFill>
                <a:latin typeface="Times New Roman" pitchFamily="18" charset="0"/>
                <a:cs typeface="Times New Roman" pitchFamily="18" charset="0"/>
              </a:rPr>
              <a:t>күшінің әсерінен сұйықты </a:t>
            </a:r>
            <a:r>
              <a:rPr lang="ru-RU" sz="2400" b="1" dirty="0" smtClean="0">
                <a:solidFill>
                  <a:srgbClr val="002060"/>
                </a:solidFill>
                <a:latin typeface="Times New Roman" pitchFamily="18" charset="0"/>
                <a:cs typeface="Times New Roman" pitchFamily="18" charset="0"/>
              </a:rPr>
              <a:t>блок </a:t>
            </a:r>
            <a:r>
              <a:rPr lang="ru-RU" sz="2400" b="1" dirty="0" err="1" smtClean="0">
                <a:solidFill>
                  <a:srgbClr val="002060"/>
                </a:solidFill>
                <a:latin typeface="Times New Roman" pitchFamily="18" charset="0"/>
                <a:cs typeface="Times New Roman" pitchFamily="18" charset="0"/>
              </a:rPr>
              <a:t>корпусынан</a:t>
            </a:r>
            <a:r>
              <a:rPr lang="ru-RU" sz="2400" b="1" dirty="0" smtClean="0">
                <a:solidFill>
                  <a:srgbClr val="002060"/>
                </a:solidFill>
                <a:latin typeface="Times New Roman" pitchFamily="18" charset="0"/>
                <a:cs typeface="Times New Roman" pitchFamily="18" charset="0"/>
              </a:rPr>
              <a:t> </a:t>
            </a:r>
            <a:r>
              <a:rPr lang="ru-RU" sz="2400" b="1" dirty="0" err="1" smtClean="0">
                <a:solidFill>
                  <a:srgbClr val="002060"/>
                </a:solidFill>
                <a:latin typeface="Times New Roman" pitchFamily="18" charset="0"/>
                <a:cs typeface="Times New Roman" pitchFamily="18" charset="0"/>
              </a:rPr>
              <a:t>термостаттқа</a:t>
            </a:r>
            <a:r>
              <a:rPr lang="ru-RU" sz="2400" b="1" dirty="0" smtClean="0">
                <a:solidFill>
                  <a:srgbClr val="002060"/>
                </a:solidFill>
                <a:latin typeface="Times New Roman" pitchFamily="18" charset="0"/>
                <a:cs typeface="Times New Roman" pitchFamily="18" charset="0"/>
              </a:rPr>
              <a:t> </a:t>
            </a:r>
          </a:p>
          <a:p>
            <a:r>
              <a:rPr lang="ru-RU" sz="2400" b="1" dirty="0" err="1" smtClean="0">
                <a:solidFill>
                  <a:srgbClr val="002060"/>
                </a:solidFill>
                <a:latin typeface="Times New Roman" pitchFamily="18" charset="0"/>
                <a:cs typeface="Times New Roman" pitchFamily="18" charset="0"/>
              </a:rPr>
              <a:t>қарай айдайды</a:t>
            </a:r>
            <a:r>
              <a:rPr lang="ru-RU" sz="2400" b="1" dirty="0" smtClean="0">
                <a:solidFill>
                  <a:srgbClr val="002060"/>
                </a:solidFill>
                <a:latin typeface="Times New Roman" pitchFamily="18" charset="0"/>
                <a:cs typeface="Times New Roman" pitchFamily="18" charset="0"/>
              </a:rPr>
              <a:t>. Термостат су </a:t>
            </a:r>
            <a:r>
              <a:rPr lang="ru-RU" sz="2400" b="1" dirty="0" err="1" smtClean="0">
                <a:solidFill>
                  <a:srgbClr val="002060"/>
                </a:solidFill>
                <a:latin typeface="Times New Roman" pitchFamily="18" charset="0"/>
                <a:cs typeface="Times New Roman" pitchFamily="18" charset="0"/>
              </a:rPr>
              <a:t>температурасын</a:t>
            </a:r>
            <a:r>
              <a:rPr lang="ru-RU" sz="2400" b="1" dirty="0" smtClean="0">
                <a:solidFill>
                  <a:srgbClr val="002060"/>
                </a:solidFill>
                <a:latin typeface="Times New Roman" pitchFamily="18" charset="0"/>
                <a:cs typeface="Times New Roman" pitchFamily="18" charset="0"/>
              </a:rPr>
              <a:t> </a:t>
            </a:r>
            <a:r>
              <a:rPr lang="ru-RU" sz="2400" b="1" dirty="0" err="1" smtClean="0">
                <a:solidFill>
                  <a:srgbClr val="002060"/>
                </a:solidFill>
                <a:latin typeface="Times New Roman" pitchFamily="18" charset="0"/>
                <a:cs typeface="Times New Roman" pitchFamily="18" charset="0"/>
              </a:rPr>
              <a:t>автоматты</a:t>
            </a:r>
            <a:r>
              <a:rPr lang="ru-RU" sz="2400" b="1" dirty="0" smtClean="0">
                <a:solidFill>
                  <a:srgbClr val="002060"/>
                </a:solidFill>
                <a:latin typeface="Times New Roman" pitchFamily="18" charset="0"/>
                <a:cs typeface="Times New Roman" pitchFamily="18" charset="0"/>
              </a:rPr>
              <a:t> </a:t>
            </a:r>
          </a:p>
          <a:p>
            <a:r>
              <a:rPr lang="ru-RU" sz="2400" b="1" dirty="0" err="1" smtClean="0">
                <a:solidFill>
                  <a:srgbClr val="002060"/>
                </a:solidFill>
                <a:latin typeface="Times New Roman" pitchFamily="18" charset="0"/>
                <a:cs typeface="Times New Roman" pitchFamily="18" charset="0"/>
              </a:rPr>
              <a:t>түрде реттеп</a:t>
            </a:r>
            <a:r>
              <a:rPr lang="ru-RU" sz="2400" b="1" dirty="0" smtClean="0">
                <a:solidFill>
                  <a:srgbClr val="002060"/>
                </a:solidFill>
                <a:latin typeface="Times New Roman" pitchFamily="18" charset="0"/>
                <a:cs typeface="Times New Roman" pitchFamily="18" charset="0"/>
              </a:rPr>
              <a:t>, </a:t>
            </a:r>
            <a:r>
              <a:rPr lang="ru-RU" sz="2400" b="1" dirty="0" err="1" smtClean="0">
                <a:solidFill>
                  <a:srgbClr val="002060"/>
                </a:solidFill>
                <a:latin typeface="Times New Roman" pitchFamily="18" charset="0"/>
                <a:cs typeface="Times New Roman" pitchFamily="18" charset="0"/>
              </a:rPr>
              <a:t>қозғалтқыш іске</a:t>
            </a:r>
            <a:r>
              <a:rPr lang="ru-RU" sz="2400" b="1" dirty="0" smtClean="0">
                <a:solidFill>
                  <a:srgbClr val="002060"/>
                </a:solidFill>
                <a:latin typeface="Times New Roman" pitchFamily="18" charset="0"/>
                <a:cs typeface="Times New Roman" pitchFamily="18" charset="0"/>
              </a:rPr>
              <a:t> </a:t>
            </a:r>
            <a:r>
              <a:rPr lang="ru-RU" sz="2400" b="1" dirty="0" err="1" smtClean="0">
                <a:solidFill>
                  <a:srgbClr val="002060"/>
                </a:solidFill>
                <a:latin typeface="Times New Roman" pitchFamily="18" charset="0"/>
                <a:cs typeface="Times New Roman" pitchFamily="18" charset="0"/>
              </a:rPr>
              <a:t>қосылғаннан кейін</a:t>
            </a:r>
            <a:r>
              <a:rPr lang="ru-RU" sz="2400" b="1" dirty="0" smtClean="0">
                <a:solidFill>
                  <a:srgbClr val="002060"/>
                </a:solidFill>
                <a:latin typeface="Times New Roman" pitchFamily="18" charset="0"/>
                <a:cs typeface="Times New Roman" pitchFamily="18" charset="0"/>
              </a:rPr>
              <a:t> </a:t>
            </a:r>
            <a:r>
              <a:rPr lang="ru-RU" sz="2400" b="1" dirty="0" err="1" smtClean="0">
                <a:solidFill>
                  <a:srgbClr val="002060"/>
                </a:solidFill>
                <a:latin typeface="Times New Roman" pitchFamily="18" charset="0"/>
                <a:cs typeface="Times New Roman" pitchFamily="18" charset="0"/>
              </a:rPr>
              <a:t>оның </a:t>
            </a:r>
            <a:r>
              <a:rPr lang="ru-RU" sz="2400" b="1" dirty="0" smtClean="0">
                <a:solidFill>
                  <a:srgbClr val="002060"/>
                </a:solidFill>
                <a:latin typeface="Times New Roman" pitchFamily="18" charset="0"/>
                <a:cs typeface="Times New Roman" pitchFamily="18" charset="0"/>
              </a:rPr>
              <a:t>тез </a:t>
            </a:r>
          </a:p>
          <a:p>
            <a:r>
              <a:rPr lang="ru-RU" sz="2400" b="1" dirty="0" err="1" smtClean="0">
                <a:solidFill>
                  <a:srgbClr val="002060"/>
                </a:solidFill>
                <a:latin typeface="Times New Roman" pitchFamily="18" charset="0"/>
                <a:cs typeface="Times New Roman" pitchFamily="18" charset="0"/>
              </a:rPr>
              <a:t>қызуын қамтамассыз етеді</a:t>
            </a:r>
            <a:r>
              <a:rPr lang="ru-RU" sz="2400" b="1" dirty="0" smtClean="0">
                <a:solidFill>
                  <a:srgbClr val="002060"/>
                </a:solidFill>
                <a:latin typeface="Times New Roman" pitchFamily="18" charset="0"/>
                <a:cs typeface="Times New Roman" pitchFamily="18" charset="0"/>
              </a:rPr>
              <a:t>.</a:t>
            </a:r>
            <a:endParaRPr lang="ru-RU" sz="2400" b="1" dirty="0">
              <a:solidFill>
                <a:srgbClr val="002060"/>
              </a:solidFill>
              <a:latin typeface="Times New Roman" pitchFamily="18" charset="0"/>
              <a:cs typeface="Times New Roman" pitchFamily="18" charset="0"/>
            </a:endParaRPr>
          </a:p>
        </p:txBody>
      </p:sp>
      <p:pic>
        <p:nvPicPr>
          <p:cNvPr id="7" name="Рисунок 6" descr="со18.jpg"/>
          <p:cNvPicPr>
            <a:picLocks noChangeAspect="1"/>
          </p:cNvPicPr>
          <p:nvPr/>
        </p:nvPicPr>
        <p:blipFill>
          <a:blip r:embed="rId3" cstate="print"/>
          <a:srcRect l="10801" r="13415"/>
          <a:stretch>
            <a:fillRect/>
          </a:stretch>
        </p:blipFill>
        <p:spPr>
          <a:xfrm>
            <a:off x="5572132" y="428604"/>
            <a:ext cx="2963036" cy="292895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о.jpg"/>
          <p:cNvPicPr>
            <a:picLocks noChangeAspect="1"/>
          </p:cNvPicPr>
          <p:nvPr/>
        </p:nvPicPr>
        <p:blipFill>
          <a:blip r:embed="rId2" cstate="print"/>
          <a:stretch>
            <a:fillRect/>
          </a:stretch>
        </p:blipFill>
        <p:spPr>
          <a:xfrm>
            <a:off x="1357290" y="142852"/>
            <a:ext cx="5711261" cy="2809888"/>
          </a:xfrm>
          <a:prstGeom prst="rect">
            <a:avLst/>
          </a:prstGeom>
        </p:spPr>
      </p:pic>
      <p:sp>
        <p:nvSpPr>
          <p:cNvPr id="5" name="TextBox 4"/>
          <p:cNvSpPr txBox="1"/>
          <p:nvPr/>
        </p:nvSpPr>
        <p:spPr>
          <a:xfrm>
            <a:off x="357158" y="2928934"/>
            <a:ext cx="8461034" cy="4093428"/>
          </a:xfrm>
          <a:prstGeom prst="rect">
            <a:avLst/>
          </a:prstGeom>
          <a:noFill/>
        </p:spPr>
        <p:txBody>
          <a:bodyPr wrap="square" rtlCol="0">
            <a:spAutoFit/>
          </a:bodyPr>
          <a:lstStyle/>
          <a:p>
            <a:r>
              <a:rPr lang="ru-RU" sz="2200" b="1" dirty="0" smtClean="0">
                <a:solidFill>
                  <a:srgbClr val="002060"/>
                </a:solidFill>
                <a:latin typeface="Times New Roman" pitchFamily="18" charset="0"/>
                <a:cs typeface="Times New Roman" pitchFamily="18" charset="0"/>
              </a:rPr>
              <a:t>Сұйықпен салқындатушы жүйелерде термостат, </a:t>
            </a:r>
            <a:r>
              <a:rPr lang="ru-RU" sz="2200" b="1" dirty="0" err="1" smtClean="0">
                <a:solidFill>
                  <a:srgbClr val="002060"/>
                </a:solidFill>
                <a:latin typeface="Times New Roman" pitchFamily="18" charset="0"/>
                <a:cs typeface="Times New Roman" pitchFamily="18" charset="0"/>
              </a:rPr>
              <a:t>желдеткіш</a:t>
            </a:r>
            <a:endParaRPr lang="ru-RU" sz="2200" b="1" dirty="0" smtClean="0">
              <a:solidFill>
                <a:srgbClr val="002060"/>
              </a:solidFill>
              <a:latin typeface="Times New Roman" pitchFamily="18" charset="0"/>
              <a:cs typeface="Times New Roman" pitchFamily="18" charset="0"/>
            </a:endParaRPr>
          </a:p>
          <a:p>
            <a:r>
              <a:rPr lang="ru-RU" sz="2200" b="1" dirty="0" err="1" smtClean="0">
                <a:solidFill>
                  <a:srgbClr val="002060"/>
                </a:solidFill>
                <a:latin typeface="Times New Roman" pitchFamily="18" charset="0"/>
                <a:cs typeface="Times New Roman" pitchFamily="18" charset="0"/>
              </a:rPr>
              <a:t>және </a:t>
            </a:r>
            <a:r>
              <a:rPr lang="ru-RU" sz="2200" b="1" dirty="0" smtClean="0">
                <a:solidFill>
                  <a:srgbClr val="002060"/>
                </a:solidFill>
                <a:latin typeface="Times New Roman" pitchFamily="18" charset="0"/>
                <a:cs typeface="Times New Roman" pitchFamily="18" charset="0"/>
              </a:rPr>
              <a:t>радиатор </a:t>
            </a:r>
            <a:r>
              <a:rPr lang="ru-RU" sz="2200" b="1" dirty="0" err="1" smtClean="0">
                <a:solidFill>
                  <a:srgbClr val="002060"/>
                </a:solidFill>
                <a:latin typeface="Times New Roman" pitchFamily="18" charset="0"/>
                <a:cs typeface="Times New Roman" pitchFamily="18" charset="0"/>
              </a:rPr>
              <a:t>болады</a:t>
            </a:r>
            <a:r>
              <a:rPr lang="ru-RU" sz="2200" b="1" dirty="0" smtClean="0">
                <a:solidFill>
                  <a:srgbClr val="002060"/>
                </a:solidFill>
                <a:latin typeface="Times New Roman" pitchFamily="18" charset="0"/>
                <a:cs typeface="Times New Roman" pitchFamily="18" charset="0"/>
              </a:rPr>
              <a:t>. </a:t>
            </a:r>
            <a:r>
              <a:rPr lang="ru-RU" sz="2200" b="1" dirty="0" err="1" smtClean="0">
                <a:solidFill>
                  <a:srgbClr val="002060"/>
                </a:solidFill>
                <a:latin typeface="Times New Roman" pitchFamily="18" charset="0"/>
                <a:cs typeface="Times New Roman" pitchFamily="18" charset="0"/>
              </a:rPr>
              <a:t>Желдеткіш</a:t>
            </a:r>
            <a:r>
              <a:rPr lang="ru-RU" sz="2200" b="1" dirty="0" smtClean="0">
                <a:solidFill>
                  <a:srgbClr val="002060"/>
                </a:solidFill>
                <a:latin typeface="Times New Roman" pitchFamily="18" charset="0"/>
                <a:cs typeface="Times New Roman" pitchFamily="18" charset="0"/>
              </a:rPr>
              <a:t> </a:t>
            </a:r>
            <a:r>
              <a:rPr lang="ru-RU" sz="2200" b="1" dirty="0" err="1" smtClean="0">
                <a:solidFill>
                  <a:srgbClr val="002060"/>
                </a:solidFill>
                <a:latin typeface="Times New Roman" pitchFamily="18" charset="0"/>
                <a:cs typeface="Times New Roman" pitchFamily="18" charset="0"/>
              </a:rPr>
              <a:t>иінді</a:t>
            </a:r>
            <a:r>
              <a:rPr lang="ru-RU" sz="2200" b="1" dirty="0" smtClean="0">
                <a:solidFill>
                  <a:srgbClr val="002060"/>
                </a:solidFill>
                <a:latin typeface="Times New Roman" pitchFamily="18" charset="0"/>
                <a:cs typeface="Times New Roman" pitchFamily="18" charset="0"/>
              </a:rPr>
              <a:t> </a:t>
            </a:r>
            <a:r>
              <a:rPr lang="ru-RU" sz="2200" b="1" dirty="0" err="1" smtClean="0">
                <a:solidFill>
                  <a:srgbClr val="002060"/>
                </a:solidFill>
                <a:latin typeface="Times New Roman" pitchFamily="18" charset="0"/>
                <a:cs typeface="Times New Roman" pitchFamily="18" charset="0"/>
              </a:rPr>
              <a:t>біліктен</a:t>
            </a:r>
            <a:r>
              <a:rPr lang="ru-RU" sz="2200" b="1" dirty="0" smtClean="0">
                <a:solidFill>
                  <a:srgbClr val="002060"/>
                </a:solidFill>
                <a:latin typeface="Times New Roman" pitchFamily="18" charset="0"/>
                <a:cs typeface="Times New Roman" pitchFamily="18" charset="0"/>
              </a:rPr>
              <a:t> </a:t>
            </a:r>
            <a:r>
              <a:rPr lang="ru-RU" sz="2200" b="1" dirty="0" err="1" smtClean="0">
                <a:solidFill>
                  <a:srgbClr val="002060"/>
                </a:solidFill>
                <a:latin typeface="Times New Roman" pitchFamily="18" charset="0"/>
                <a:cs typeface="Times New Roman" pitchFamily="18" charset="0"/>
              </a:rPr>
              <a:t>тұрақты</a:t>
            </a:r>
            <a:r>
              <a:rPr lang="ru-RU" sz="2200" b="1" dirty="0" smtClean="0">
                <a:solidFill>
                  <a:srgbClr val="002060"/>
                </a:solidFill>
                <a:latin typeface="Times New Roman" pitchFamily="18" charset="0"/>
                <a:cs typeface="Times New Roman" pitchFamily="18" charset="0"/>
              </a:rPr>
              <a:t> </a:t>
            </a:r>
          </a:p>
          <a:p>
            <a:r>
              <a:rPr lang="ru-RU" sz="2200" b="1" dirty="0" err="1" smtClean="0">
                <a:solidFill>
                  <a:srgbClr val="002060"/>
                </a:solidFill>
                <a:latin typeface="Times New Roman" pitchFamily="18" charset="0"/>
                <a:cs typeface="Times New Roman" pitchFamily="18" charset="0"/>
              </a:rPr>
              <a:t>беріліс</a:t>
            </a:r>
            <a:r>
              <a:rPr lang="ru-RU" sz="2200" b="1" dirty="0" smtClean="0">
                <a:solidFill>
                  <a:srgbClr val="002060"/>
                </a:solidFill>
                <a:latin typeface="Times New Roman" pitchFamily="18" charset="0"/>
                <a:cs typeface="Times New Roman" pitchFamily="18" charset="0"/>
              </a:rPr>
              <a:t> </a:t>
            </a:r>
            <a:r>
              <a:rPr lang="ru-RU" sz="2200" b="1" dirty="0" err="1" smtClean="0">
                <a:solidFill>
                  <a:srgbClr val="002060"/>
                </a:solidFill>
                <a:latin typeface="Times New Roman" pitchFamily="18" charset="0"/>
                <a:cs typeface="Times New Roman" pitchFamily="18" charset="0"/>
              </a:rPr>
              <a:t>алады</a:t>
            </a:r>
            <a:r>
              <a:rPr lang="ru-RU" sz="2200" b="1" dirty="0" smtClean="0">
                <a:solidFill>
                  <a:srgbClr val="002060"/>
                </a:solidFill>
                <a:latin typeface="Times New Roman" pitchFamily="18" charset="0"/>
                <a:cs typeface="Times New Roman" pitchFamily="18" charset="0"/>
              </a:rPr>
              <a:t> </a:t>
            </a:r>
            <a:r>
              <a:rPr lang="ru-RU" sz="2200" b="1" dirty="0" err="1" smtClean="0">
                <a:solidFill>
                  <a:srgbClr val="002060"/>
                </a:solidFill>
                <a:latin typeface="Times New Roman" pitchFamily="18" charset="0"/>
                <a:cs typeface="Times New Roman" pitchFamily="18" charset="0"/>
              </a:rPr>
              <a:t>немесе</a:t>
            </a:r>
            <a:r>
              <a:rPr lang="ru-RU" sz="2200" b="1" dirty="0" smtClean="0">
                <a:solidFill>
                  <a:srgbClr val="002060"/>
                </a:solidFill>
                <a:latin typeface="Times New Roman" pitchFamily="18" charset="0"/>
                <a:cs typeface="Times New Roman" pitchFamily="18" charset="0"/>
              </a:rPr>
              <a:t> </a:t>
            </a:r>
            <a:r>
              <a:rPr lang="ru-RU" sz="2200" b="1" dirty="0" err="1" smtClean="0">
                <a:solidFill>
                  <a:srgbClr val="002060"/>
                </a:solidFill>
                <a:latin typeface="Times New Roman" pitchFamily="18" charset="0"/>
                <a:cs typeface="Times New Roman" pitchFamily="18" charset="0"/>
              </a:rPr>
              <a:t>жеке</a:t>
            </a:r>
            <a:r>
              <a:rPr lang="ru-RU" sz="2200" b="1" dirty="0" smtClean="0">
                <a:solidFill>
                  <a:srgbClr val="002060"/>
                </a:solidFill>
                <a:latin typeface="Times New Roman" pitchFamily="18" charset="0"/>
                <a:cs typeface="Times New Roman" pitchFamily="18" charset="0"/>
              </a:rPr>
              <a:t> </a:t>
            </a:r>
            <a:r>
              <a:rPr lang="ru-RU" sz="2200" b="1" dirty="0" err="1" smtClean="0">
                <a:solidFill>
                  <a:srgbClr val="002060"/>
                </a:solidFill>
                <a:latin typeface="Times New Roman" pitchFamily="18" charset="0"/>
                <a:cs typeface="Times New Roman" pitchFamily="18" charset="0"/>
              </a:rPr>
              <a:t>электрқозғалтқышқа жалғанады.</a:t>
            </a:r>
            <a:endParaRPr lang="ru-RU" sz="2200" b="1" dirty="0" smtClean="0">
              <a:solidFill>
                <a:srgbClr val="002060"/>
              </a:solidFill>
              <a:latin typeface="Times New Roman" pitchFamily="18" charset="0"/>
              <a:cs typeface="Times New Roman" pitchFamily="18" charset="0"/>
            </a:endParaRPr>
          </a:p>
          <a:p>
            <a:r>
              <a:rPr lang="ru-RU" sz="2200" b="1" dirty="0" err="1" smtClean="0">
                <a:solidFill>
                  <a:srgbClr val="002060"/>
                </a:solidFill>
                <a:latin typeface="Times New Roman" pitchFamily="18" charset="0"/>
                <a:cs typeface="Times New Roman" pitchFamily="18" charset="0"/>
              </a:rPr>
              <a:t>Желдеткіш</a:t>
            </a:r>
            <a:r>
              <a:rPr lang="ru-RU" sz="2200" b="1" dirty="0" smtClean="0">
                <a:solidFill>
                  <a:srgbClr val="002060"/>
                </a:solidFill>
                <a:latin typeface="Times New Roman" pitchFamily="18" charset="0"/>
                <a:cs typeface="Times New Roman" pitchFamily="18" charset="0"/>
              </a:rPr>
              <a:t> </a:t>
            </a:r>
            <a:r>
              <a:rPr lang="ru-RU" sz="2200" b="1" dirty="0" err="1" smtClean="0">
                <a:solidFill>
                  <a:srgbClr val="002060"/>
                </a:solidFill>
                <a:latin typeface="Times New Roman" pitchFamily="18" charset="0"/>
                <a:cs typeface="Times New Roman" pitchFamily="18" charset="0"/>
              </a:rPr>
              <a:t>электрқозғалтқыш арқылы айналатын</a:t>
            </a:r>
            <a:r>
              <a:rPr lang="ru-RU" sz="2200" b="1" dirty="0" smtClean="0">
                <a:solidFill>
                  <a:srgbClr val="002060"/>
                </a:solidFill>
                <a:latin typeface="Times New Roman" pitchFamily="18" charset="0"/>
                <a:cs typeface="Times New Roman" pitchFamily="18" charset="0"/>
              </a:rPr>
              <a:t> </a:t>
            </a:r>
          </a:p>
          <a:p>
            <a:r>
              <a:rPr lang="ru-RU" sz="2200" b="1" dirty="0" err="1" smtClean="0">
                <a:solidFill>
                  <a:srgbClr val="002060"/>
                </a:solidFill>
                <a:latin typeface="Times New Roman" pitchFamily="18" charset="0"/>
                <a:cs typeface="Times New Roman" pitchFamily="18" charset="0"/>
              </a:rPr>
              <a:t>қозғалтқыштарда үш түрлі әдіспен суытады</a:t>
            </a:r>
            <a:r>
              <a:rPr lang="kk-KZ" sz="2200" b="1" dirty="0" smtClean="0">
                <a:solidFill>
                  <a:srgbClr val="002060"/>
                </a:solidFill>
                <a:latin typeface="Times New Roman" pitchFamily="18" charset="0"/>
                <a:cs typeface="Times New Roman" pitchFamily="18" charset="0"/>
              </a:rPr>
              <a:t>:</a:t>
            </a:r>
            <a:r>
              <a:rPr lang="ru-RU" sz="2200" b="1" dirty="0" smtClean="0">
                <a:solidFill>
                  <a:srgbClr val="002060"/>
                </a:solidFill>
                <a:latin typeface="Times New Roman" pitchFamily="18" charset="0"/>
                <a:cs typeface="Times New Roman" pitchFamily="18" charset="0"/>
              </a:rPr>
              <a:t/>
            </a:r>
            <a:br>
              <a:rPr lang="ru-RU" sz="2200" b="1" dirty="0" smtClean="0">
                <a:solidFill>
                  <a:srgbClr val="002060"/>
                </a:solidFill>
                <a:latin typeface="Times New Roman" pitchFamily="18" charset="0"/>
                <a:cs typeface="Times New Roman" pitchFamily="18" charset="0"/>
              </a:rPr>
            </a:br>
            <a:r>
              <a:rPr lang="ru-RU" sz="2200" b="1" dirty="0" smtClean="0">
                <a:solidFill>
                  <a:srgbClr val="002060"/>
                </a:solidFill>
                <a:latin typeface="Times New Roman" pitchFamily="18" charset="0"/>
                <a:cs typeface="Times New Roman" pitchFamily="18" charset="0"/>
              </a:rPr>
              <a:t>1 </a:t>
            </a:r>
            <a:r>
              <a:rPr lang="ru-RU" sz="2200" b="1" dirty="0" err="1" smtClean="0">
                <a:solidFill>
                  <a:srgbClr val="002060"/>
                </a:solidFill>
                <a:latin typeface="Times New Roman" pitchFamily="18" charset="0"/>
                <a:cs typeface="Times New Roman" pitchFamily="18" charset="0"/>
              </a:rPr>
              <a:t>Кіші</a:t>
            </a:r>
            <a:r>
              <a:rPr lang="ru-RU" sz="2200" b="1" dirty="0" smtClean="0">
                <a:solidFill>
                  <a:srgbClr val="002060"/>
                </a:solidFill>
                <a:latin typeface="Times New Roman" pitchFamily="18" charset="0"/>
                <a:cs typeface="Times New Roman" pitchFamily="18" charset="0"/>
              </a:rPr>
              <a:t> </a:t>
            </a:r>
            <a:r>
              <a:rPr lang="ru-RU" sz="2200" b="1" dirty="0" err="1" smtClean="0">
                <a:solidFill>
                  <a:srgbClr val="002060"/>
                </a:solidFill>
                <a:latin typeface="Times New Roman" pitchFamily="18" charset="0"/>
                <a:cs typeface="Times New Roman" pitchFamily="18" charset="0"/>
              </a:rPr>
              <a:t>айналым</a:t>
            </a:r>
            <a:r>
              <a:rPr lang="ru-RU" sz="2200" b="1" dirty="0" smtClean="0">
                <a:solidFill>
                  <a:srgbClr val="002060"/>
                </a:solidFill>
                <a:latin typeface="Times New Roman" pitchFamily="18" charset="0"/>
                <a:cs typeface="Times New Roman" pitchFamily="18" charset="0"/>
              </a:rPr>
              <a:t>- </a:t>
            </a:r>
            <a:r>
              <a:rPr lang="ru-RU" sz="2200" b="1" dirty="0" err="1" smtClean="0">
                <a:solidFill>
                  <a:srgbClr val="002060"/>
                </a:solidFill>
                <a:latin typeface="Times New Roman" pitchFamily="18" charset="0"/>
                <a:cs typeface="Times New Roman" pitchFamily="18" charset="0"/>
              </a:rPr>
              <a:t>сұйық суық кезінде</a:t>
            </a:r>
            <a:r>
              <a:rPr lang="ru-RU" sz="2200" b="1" dirty="0" smtClean="0">
                <a:solidFill>
                  <a:srgbClr val="002060"/>
                </a:solidFill>
                <a:latin typeface="Times New Roman" pitchFamily="18" charset="0"/>
                <a:cs typeface="Times New Roman" pitchFamily="18" charset="0"/>
              </a:rPr>
              <a:t> (87 </a:t>
            </a:r>
            <a:r>
              <a:rPr lang="ru-RU" sz="2200" b="1" dirty="0" err="1" smtClean="0">
                <a:solidFill>
                  <a:srgbClr val="002060"/>
                </a:solidFill>
                <a:latin typeface="Times New Roman" pitchFamily="18" charset="0"/>
                <a:cs typeface="Times New Roman" pitchFamily="18" charset="0"/>
              </a:rPr>
              <a:t>С-қа дейін</a:t>
            </a:r>
            <a:r>
              <a:rPr lang="ru-RU" sz="2200" b="1" dirty="0" smtClean="0">
                <a:solidFill>
                  <a:srgbClr val="002060"/>
                </a:solidFill>
                <a:latin typeface="Times New Roman" pitchFamily="18" charset="0"/>
                <a:cs typeface="Times New Roman" pitchFamily="18" charset="0"/>
              </a:rPr>
              <a:t> ) </a:t>
            </a:r>
          </a:p>
          <a:p>
            <a:r>
              <a:rPr lang="ru-RU" sz="2200" b="1" dirty="0" smtClean="0">
                <a:solidFill>
                  <a:srgbClr val="002060"/>
                </a:solidFill>
                <a:latin typeface="Times New Roman" pitchFamily="18" charset="0"/>
                <a:cs typeface="Times New Roman" pitchFamily="18" charset="0"/>
              </a:rPr>
              <a:t>термостат </a:t>
            </a:r>
            <a:r>
              <a:rPr lang="ru-RU" sz="2200" b="1" dirty="0" err="1" smtClean="0">
                <a:solidFill>
                  <a:srgbClr val="002060"/>
                </a:solidFill>
                <a:latin typeface="Times New Roman" pitchFamily="18" charset="0"/>
                <a:cs typeface="Times New Roman" pitchFamily="18" charset="0"/>
              </a:rPr>
              <a:t>сұйақты радиаторға жіберетін</a:t>
            </a:r>
            <a:r>
              <a:rPr lang="ru-RU" sz="2200" b="1" dirty="0" smtClean="0">
                <a:solidFill>
                  <a:srgbClr val="002060"/>
                </a:solidFill>
                <a:latin typeface="Times New Roman" pitchFamily="18" charset="0"/>
                <a:cs typeface="Times New Roman" pitchFamily="18" charset="0"/>
              </a:rPr>
              <a:t> </a:t>
            </a:r>
            <a:r>
              <a:rPr lang="ru-RU" sz="2200" b="1" dirty="0" err="1" smtClean="0">
                <a:solidFill>
                  <a:srgbClr val="002060"/>
                </a:solidFill>
                <a:latin typeface="Times New Roman" pitchFamily="18" charset="0"/>
                <a:cs typeface="Times New Roman" pitchFamily="18" charset="0"/>
              </a:rPr>
              <a:t>түтікті жауып</a:t>
            </a:r>
            <a:r>
              <a:rPr lang="ru-RU" sz="2200" b="1" dirty="0" smtClean="0">
                <a:solidFill>
                  <a:srgbClr val="002060"/>
                </a:solidFill>
                <a:latin typeface="Times New Roman" pitchFamily="18" charset="0"/>
                <a:cs typeface="Times New Roman" pitchFamily="18" charset="0"/>
              </a:rPr>
              <a:t> </a:t>
            </a:r>
            <a:r>
              <a:rPr lang="ru-RU" sz="2200" b="1" dirty="0" err="1" smtClean="0">
                <a:solidFill>
                  <a:srgbClr val="002060"/>
                </a:solidFill>
                <a:latin typeface="Times New Roman" pitchFamily="18" charset="0"/>
                <a:cs typeface="Times New Roman" pitchFamily="18" charset="0"/>
              </a:rPr>
              <a:t>қалады</a:t>
            </a:r>
            <a:r>
              <a:rPr lang="ru-RU" sz="2200" b="1" dirty="0" smtClean="0">
                <a:solidFill>
                  <a:srgbClr val="002060"/>
                </a:solidFill>
                <a:latin typeface="Times New Roman" pitchFamily="18" charset="0"/>
                <a:cs typeface="Times New Roman" pitchFamily="18" charset="0"/>
              </a:rPr>
              <a:t>. </a:t>
            </a:r>
            <a:br>
              <a:rPr lang="ru-RU" sz="2200" b="1" dirty="0" smtClean="0">
                <a:solidFill>
                  <a:srgbClr val="002060"/>
                </a:solidFill>
                <a:latin typeface="Times New Roman" pitchFamily="18" charset="0"/>
                <a:cs typeface="Times New Roman" pitchFamily="18" charset="0"/>
              </a:rPr>
            </a:br>
            <a:r>
              <a:rPr lang="ru-RU" sz="2200" b="1" dirty="0" smtClean="0">
                <a:solidFill>
                  <a:srgbClr val="002060"/>
                </a:solidFill>
                <a:latin typeface="Times New Roman" pitchFamily="18" charset="0"/>
                <a:cs typeface="Times New Roman" pitchFamily="18" charset="0"/>
              </a:rPr>
              <a:t>2 </a:t>
            </a:r>
            <a:r>
              <a:rPr lang="ru-RU" sz="2200" b="1" dirty="0" err="1" smtClean="0">
                <a:solidFill>
                  <a:srgbClr val="002060"/>
                </a:solidFill>
                <a:latin typeface="Times New Roman" pitchFamily="18" charset="0"/>
                <a:cs typeface="Times New Roman" pitchFamily="18" charset="0"/>
              </a:rPr>
              <a:t>Екіншісі</a:t>
            </a:r>
            <a:r>
              <a:rPr lang="ru-RU" sz="2200" b="1" dirty="0" smtClean="0">
                <a:solidFill>
                  <a:srgbClr val="002060"/>
                </a:solidFill>
                <a:latin typeface="Times New Roman" pitchFamily="18" charset="0"/>
                <a:cs typeface="Times New Roman" pitchFamily="18" charset="0"/>
              </a:rPr>
              <a:t> </a:t>
            </a:r>
            <a:r>
              <a:rPr lang="ru-RU" sz="2200" b="1" dirty="0" err="1" smtClean="0">
                <a:solidFill>
                  <a:srgbClr val="002060"/>
                </a:solidFill>
                <a:latin typeface="Times New Roman" pitchFamily="18" charset="0"/>
                <a:cs typeface="Times New Roman" pitchFamily="18" charset="0"/>
              </a:rPr>
              <a:t>үлкен айналым-термостат</a:t>
            </a:r>
            <a:r>
              <a:rPr lang="ru-RU" sz="2200" b="1" dirty="0" smtClean="0">
                <a:solidFill>
                  <a:srgbClr val="002060"/>
                </a:solidFill>
                <a:latin typeface="Times New Roman" pitchFamily="18" charset="0"/>
                <a:cs typeface="Times New Roman" pitchFamily="18" charset="0"/>
              </a:rPr>
              <a:t> </a:t>
            </a:r>
            <a:r>
              <a:rPr lang="ru-RU" sz="2200" b="1" dirty="0" err="1" smtClean="0">
                <a:solidFill>
                  <a:srgbClr val="002060"/>
                </a:solidFill>
                <a:latin typeface="Times New Roman" pitchFamily="18" charset="0"/>
                <a:cs typeface="Times New Roman" pitchFamily="18" charset="0"/>
              </a:rPr>
              <a:t>сұйықты </a:t>
            </a:r>
            <a:r>
              <a:rPr lang="ru-RU" sz="2200" b="1" dirty="0" smtClean="0">
                <a:solidFill>
                  <a:srgbClr val="002060"/>
                </a:solidFill>
                <a:latin typeface="Times New Roman" pitchFamily="18" charset="0"/>
                <a:cs typeface="Times New Roman" pitchFamily="18" charset="0"/>
              </a:rPr>
              <a:t>(87-102-С) </a:t>
            </a:r>
          </a:p>
          <a:p>
            <a:r>
              <a:rPr lang="ru-RU" sz="2200" b="1" dirty="0" smtClean="0">
                <a:solidFill>
                  <a:srgbClr val="002060"/>
                </a:solidFill>
                <a:latin typeface="Times New Roman" pitchFamily="18" charset="0"/>
                <a:cs typeface="Times New Roman" pitchFamily="18" charset="0"/>
              </a:rPr>
              <a:t>радиатор </a:t>
            </a:r>
            <a:r>
              <a:rPr lang="ru-RU" sz="2200" b="1" dirty="0" err="1" smtClean="0">
                <a:solidFill>
                  <a:srgbClr val="002060"/>
                </a:solidFill>
                <a:latin typeface="Times New Roman" pitchFamily="18" charset="0"/>
                <a:cs typeface="Times New Roman" pitchFamily="18" charset="0"/>
              </a:rPr>
              <a:t>арқылы өткізеді</a:t>
            </a:r>
            <a:r>
              <a:rPr lang="ru-RU" sz="2200" b="1" dirty="0" smtClean="0">
                <a:solidFill>
                  <a:srgbClr val="002060"/>
                </a:solidFill>
                <a:latin typeface="Times New Roman" pitchFamily="18" charset="0"/>
                <a:cs typeface="Times New Roman" pitchFamily="18" charset="0"/>
              </a:rPr>
              <a:t>, </a:t>
            </a:r>
            <a:r>
              <a:rPr lang="ru-RU" sz="2200" b="1" dirty="0" err="1" smtClean="0">
                <a:solidFill>
                  <a:srgbClr val="002060"/>
                </a:solidFill>
                <a:latin typeface="Times New Roman" pitchFamily="18" charset="0"/>
                <a:cs typeface="Times New Roman" pitchFamily="18" charset="0"/>
              </a:rPr>
              <a:t>желдеткіш</a:t>
            </a:r>
            <a:r>
              <a:rPr lang="ru-RU" sz="2200" b="1" dirty="0" smtClean="0">
                <a:solidFill>
                  <a:srgbClr val="002060"/>
                </a:solidFill>
                <a:latin typeface="Times New Roman" pitchFamily="18" charset="0"/>
                <a:cs typeface="Times New Roman" pitchFamily="18" charset="0"/>
              </a:rPr>
              <a:t> </a:t>
            </a:r>
            <a:r>
              <a:rPr lang="ru-RU" sz="2200" b="1" dirty="0" err="1" smtClean="0">
                <a:solidFill>
                  <a:srgbClr val="002060"/>
                </a:solidFill>
                <a:latin typeface="Times New Roman" pitchFamily="18" charset="0"/>
                <a:cs typeface="Times New Roman" pitchFamily="18" charset="0"/>
              </a:rPr>
              <a:t>айналмайды</a:t>
            </a:r>
            <a:r>
              <a:rPr lang="ru-RU" sz="2200" b="1" dirty="0" smtClean="0">
                <a:solidFill>
                  <a:srgbClr val="002060"/>
                </a:solidFill>
                <a:latin typeface="Times New Roman" pitchFamily="18" charset="0"/>
                <a:cs typeface="Times New Roman" pitchFamily="18" charset="0"/>
              </a:rPr>
              <a:t>. </a:t>
            </a:r>
            <a:br>
              <a:rPr lang="ru-RU" sz="2200" b="1" dirty="0" smtClean="0">
                <a:solidFill>
                  <a:srgbClr val="002060"/>
                </a:solidFill>
                <a:latin typeface="Times New Roman" pitchFamily="18" charset="0"/>
                <a:cs typeface="Times New Roman" pitchFamily="18" charset="0"/>
              </a:rPr>
            </a:br>
            <a:r>
              <a:rPr lang="ru-RU" sz="2200" b="1" dirty="0" smtClean="0">
                <a:solidFill>
                  <a:srgbClr val="002060"/>
                </a:solidFill>
                <a:latin typeface="Times New Roman" pitchFamily="18" charset="0"/>
                <a:cs typeface="Times New Roman" pitchFamily="18" charset="0"/>
              </a:rPr>
              <a:t>3 </a:t>
            </a:r>
            <a:r>
              <a:rPr lang="ru-RU" sz="2200" b="1" dirty="0" err="1" smtClean="0">
                <a:solidFill>
                  <a:srgbClr val="002060"/>
                </a:solidFill>
                <a:latin typeface="Times New Roman" pitchFamily="18" charset="0"/>
                <a:cs typeface="Times New Roman" pitchFamily="18" charset="0"/>
              </a:rPr>
              <a:t>Үшінші жағдайда </a:t>
            </a:r>
            <a:r>
              <a:rPr lang="ru-RU" sz="2200" b="1" dirty="0" smtClean="0">
                <a:solidFill>
                  <a:srgbClr val="002060"/>
                </a:solidFill>
                <a:latin typeface="Times New Roman" pitchFamily="18" charset="0"/>
                <a:cs typeface="Times New Roman" pitchFamily="18" charset="0"/>
              </a:rPr>
              <a:t>(102 </a:t>
            </a:r>
            <a:r>
              <a:rPr lang="ru-RU" sz="2200" b="1" dirty="0" err="1" smtClean="0">
                <a:solidFill>
                  <a:srgbClr val="002060"/>
                </a:solidFill>
                <a:latin typeface="Times New Roman" pitchFamily="18" charset="0"/>
                <a:cs typeface="Times New Roman" pitchFamily="18" charset="0"/>
              </a:rPr>
              <a:t>С-тан</a:t>
            </a:r>
            <a:r>
              <a:rPr lang="ru-RU" sz="2200" b="1" dirty="0" smtClean="0">
                <a:solidFill>
                  <a:srgbClr val="002060"/>
                </a:solidFill>
                <a:latin typeface="Times New Roman" pitchFamily="18" charset="0"/>
                <a:cs typeface="Times New Roman" pitchFamily="18" charset="0"/>
              </a:rPr>
              <a:t> </a:t>
            </a:r>
            <a:r>
              <a:rPr lang="ru-RU" sz="2200" b="1" dirty="0" err="1" smtClean="0">
                <a:solidFill>
                  <a:srgbClr val="002060"/>
                </a:solidFill>
                <a:latin typeface="Times New Roman" pitchFamily="18" charset="0"/>
                <a:cs typeface="Times New Roman" pitchFamily="18" charset="0"/>
              </a:rPr>
              <a:t>жоғары</a:t>
            </a:r>
            <a:r>
              <a:rPr lang="ru-RU" sz="2200" b="1" dirty="0" smtClean="0">
                <a:solidFill>
                  <a:srgbClr val="002060"/>
                </a:solidFill>
                <a:latin typeface="Times New Roman" pitchFamily="18" charset="0"/>
                <a:cs typeface="Times New Roman" pitchFamily="18" charset="0"/>
              </a:rPr>
              <a:t>) </a:t>
            </a:r>
            <a:r>
              <a:rPr lang="ru-RU" sz="2200" b="1" dirty="0" err="1" smtClean="0">
                <a:solidFill>
                  <a:srgbClr val="002060"/>
                </a:solidFill>
                <a:latin typeface="Times New Roman" pitchFamily="18" charset="0"/>
                <a:cs typeface="Times New Roman" pitchFamily="18" charset="0"/>
              </a:rPr>
              <a:t>сұйық үлкен айналым</a:t>
            </a:r>
            <a:r>
              <a:rPr lang="ru-RU" sz="2200" b="1" dirty="0" smtClean="0">
                <a:solidFill>
                  <a:srgbClr val="002060"/>
                </a:solidFill>
                <a:latin typeface="Times New Roman" pitchFamily="18" charset="0"/>
                <a:cs typeface="Times New Roman" pitchFamily="18" charset="0"/>
              </a:rPr>
              <a:t> </a:t>
            </a:r>
          </a:p>
          <a:p>
            <a:r>
              <a:rPr lang="ru-RU" sz="2200" b="1" dirty="0" err="1" smtClean="0">
                <a:solidFill>
                  <a:srgbClr val="002060"/>
                </a:solidFill>
                <a:latin typeface="Times New Roman" pitchFamily="18" charset="0"/>
                <a:cs typeface="Times New Roman" pitchFamily="18" charset="0"/>
              </a:rPr>
              <a:t>арқылы суиды</a:t>
            </a:r>
            <a:r>
              <a:rPr lang="ru-RU" sz="2200" b="1" dirty="0" smtClean="0">
                <a:solidFill>
                  <a:srgbClr val="002060"/>
                </a:solidFill>
                <a:latin typeface="Times New Roman" pitchFamily="18" charset="0"/>
                <a:cs typeface="Times New Roman" pitchFamily="18" charset="0"/>
              </a:rPr>
              <a:t>, термостат </a:t>
            </a:r>
            <a:r>
              <a:rPr lang="ru-RU" sz="2200" b="1" dirty="0" err="1" smtClean="0">
                <a:solidFill>
                  <a:srgbClr val="002060"/>
                </a:solidFill>
                <a:latin typeface="Times New Roman" pitchFamily="18" charset="0"/>
                <a:cs typeface="Times New Roman" pitchFamily="18" charset="0"/>
              </a:rPr>
              <a:t>желдеткішті</a:t>
            </a:r>
            <a:r>
              <a:rPr lang="ru-RU" sz="2200" b="1" dirty="0" smtClean="0">
                <a:solidFill>
                  <a:srgbClr val="002060"/>
                </a:solidFill>
                <a:latin typeface="Times New Roman" pitchFamily="18" charset="0"/>
                <a:cs typeface="Times New Roman" pitchFamily="18" charset="0"/>
              </a:rPr>
              <a:t> </a:t>
            </a:r>
            <a:r>
              <a:rPr lang="ru-RU" sz="2200" b="1" dirty="0" err="1" smtClean="0">
                <a:solidFill>
                  <a:srgbClr val="002060"/>
                </a:solidFill>
                <a:latin typeface="Times New Roman" pitchFamily="18" charset="0"/>
                <a:cs typeface="Times New Roman" pitchFamily="18" charset="0"/>
              </a:rPr>
              <a:t>қосады</a:t>
            </a:r>
            <a:r>
              <a:rPr lang="ru-RU" sz="2200" b="1" dirty="0" smtClean="0">
                <a:solidFill>
                  <a:srgbClr val="002060"/>
                </a:solidFill>
                <a:latin typeface="Times New Roman" pitchFamily="18" charset="0"/>
                <a:cs typeface="Times New Roman" pitchFamily="18" charset="0"/>
              </a:rPr>
              <a:t>.</a:t>
            </a:r>
            <a:r>
              <a:rPr lang="ru-RU" sz="2200" dirty="0" smtClean="0"/>
              <a:t> </a:t>
            </a:r>
            <a:r>
              <a:rPr lang="ru-RU" dirty="0" smtClean="0"/>
              <a:t/>
            </a:r>
            <a:br>
              <a:rPr lang="ru-RU" dirty="0" smtClean="0"/>
            </a:br>
            <a:endParaRPr lang="ru-RU" dirty="0"/>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0" y="1639834"/>
            <a:ext cx="91440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3600" i="0" u="none" strike="noStrike" cap="none" normalizeH="0" baseline="0" dirty="0" smtClean="0">
                <a:ln>
                  <a:noFill/>
                </a:ln>
                <a:solidFill>
                  <a:srgbClr val="333333"/>
                </a:solidFill>
                <a:latin typeface="Times New Roman" pitchFamily="18" charset="0"/>
                <a:ea typeface="Times New Roman" pitchFamily="18" charset="0"/>
                <a:cs typeface="Times New Roman" pitchFamily="18" charset="0"/>
              </a:rPr>
              <a:t>I.</a:t>
            </a:r>
            <a:r>
              <a:rPr kumimoji="0" lang="kk-KZ" sz="3600" i="0" u="none" strike="noStrike" cap="none" normalizeH="0" baseline="0" dirty="0" smtClean="0">
                <a:ln>
                  <a:noFill/>
                </a:ln>
                <a:solidFill>
                  <a:srgbClr val="333333"/>
                </a:solidFill>
                <a:latin typeface="Times New Roman" pitchFamily="18" charset="0"/>
                <a:ea typeface="Times New Roman" pitchFamily="18" charset="0"/>
                <a:cs typeface="Times New Roman" pitchFamily="18" charset="0"/>
              </a:rPr>
              <a:t>Ұйымдастыру  (</a:t>
            </a:r>
            <a:r>
              <a:rPr kumimoji="0" lang="ru-RU" sz="3600" i="0" u="none" strike="noStrike" cap="none" normalizeH="0" baseline="0" dirty="0" smtClean="0">
                <a:ln>
                  <a:noFill/>
                </a:ln>
                <a:solidFill>
                  <a:srgbClr val="333333"/>
                </a:solidFill>
                <a:latin typeface="Times New Roman" pitchFamily="18" charset="0"/>
                <a:ea typeface="Times New Roman" pitchFamily="18" charset="0"/>
                <a:cs typeface="Times New Roman" pitchFamily="18" charset="0"/>
              </a:rPr>
              <a:t>10минут)</a:t>
            </a:r>
            <a:endParaRPr kumimoji="0" lang="ru-RU" sz="3600" i="0" u="none" strike="noStrike" cap="none" normalizeH="0" baseline="0" dirty="0" smtClean="0">
              <a:ln>
                <a:noFill/>
              </a:ln>
              <a:solidFill>
                <a:schemeClr val="tx1"/>
              </a:solidFill>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pPr>
            <a:r>
              <a:rPr kumimoji="0" lang="ru-RU" sz="3600" i="0" u="none" strike="noStrike" cap="none" normalizeH="0" baseline="0" dirty="0" smtClean="0">
                <a:ln>
                  <a:noFill/>
                </a:ln>
                <a:solidFill>
                  <a:srgbClr val="333333"/>
                </a:solidFill>
                <a:latin typeface="Times New Roman" pitchFamily="18" charset="0"/>
                <a:ea typeface="Times New Roman" pitchFamily="18" charset="0"/>
                <a:cs typeface="Times New Roman" pitchFamily="18" charset="0"/>
              </a:rPr>
              <a:t>II. </a:t>
            </a:r>
            <a:r>
              <a:rPr lang="kk-KZ" sz="3600" dirty="0" smtClean="0">
                <a:latin typeface="Times New Roman" pitchFamily="18" charset="0"/>
                <a:cs typeface="Times New Roman" pitchFamily="18" charset="0"/>
              </a:rPr>
              <a:t>Өткен тақырыпты пысықтау (</a:t>
            </a:r>
            <a:r>
              <a:rPr kumimoji="0" lang="ru-RU" sz="3600" i="0" u="none" strike="noStrike" cap="none" normalizeH="0" baseline="0" dirty="0" smtClean="0">
                <a:ln>
                  <a:noFill/>
                </a:ln>
                <a:solidFill>
                  <a:srgbClr val="333333"/>
                </a:solidFill>
                <a:latin typeface="Times New Roman" pitchFamily="18" charset="0"/>
                <a:ea typeface="Times New Roman" pitchFamily="18" charset="0"/>
                <a:cs typeface="Times New Roman" pitchFamily="18" charset="0"/>
              </a:rPr>
              <a:t>15 минут)</a:t>
            </a:r>
            <a:endParaRPr kumimoji="0" lang="ru-RU" sz="3600" i="0" u="none" strike="noStrike" cap="none" normalizeH="0" baseline="0" dirty="0" smtClean="0">
              <a:ln>
                <a:noFill/>
              </a:ln>
              <a:solidFill>
                <a:schemeClr val="tx1"/>
              </a:solidFill>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pPr>
            <a:r>
              <a:rPr kumimoji="0" lang="ru-RU" sz="3600" i="0" u="none" strike="noStrike" cap="none" normalizeH="0" baseline="0" dirty="0" smtClean="0">
                <a:ln>
                  <a:noFill/>
                </a:ln>
                <a:solidFill>
                  <a:srgbClr val="333333"/>
                </a:solidFill>
                <a:latin typeface="Times New Roman" pitchFamily="18" charset="0"/>
                <a:ea typeface="Times New Roman" pitchFamily="18" charset="0"/>
                <a:cs typeface="Times New Roman" pitchFamily="18" charset="0"/>
              </a:rPr>
              <a:t>ІІІ.</a:t>
            </a:r>
            <a:r>
              <a:rPr lang="kk-KZ" sz="3600" dirty="0" smtClean="0">
                <a:solidFill>
                  <a:srgbClr val="333333"/>
                </a:solidFill>
                <a:latin typeface="Times New Roman" pitchFamily="18" charset="0"/>
                <a:ea typeface="Times New Roman" pitchFamily="18" charset="0"/>
                <a:cs typeface="Times New Roman" pitchFamily="18" charset="0"/>
              </a:rPr>
              <a:t> Жаңа тақырып презентациясы</a:t>
            </a:r>
            <a:r>
              <a:rPr lang="ru-RU" sz="3600" dirty="0" smtClean="0">
                <a:solidFill>
                  <a:srgbClr val="333333"/>
                </a:solidFill>
                <a:latin typeface="Times New Roman" pitchFamily="18" charset="0"/>
                <a:ea typeface="Times New Roman" pitchFamily="18" charset="0"/>
                <a:cs typeface="Times New Roman" pitchFamily="18" charset="0"/>
              </a:rPr>
              <a:t> </a:t>
            </a:r>
            <a:r>
              <a:rPr kumimoji="0" lang="kk-KZ" sz="3600" i="0" u="none" strike="noStrike" cap="none" normalizeH="0" baseline="0" dirty="0" smtClean="0">
                <a:ln>
                  <a:noFill/>
                </a:ln>
                <a:solidFill>
                  <a:srgbClr val="333333"/>
                </a:solidFill>
                <a:latin typeface="Times New Roman" pitchFamily="18" charset="0"/>
                <a:ea typeface="Times New Roman" pitchFamily="18" charset="0"/>
                <a:cs typeface="Times New Roman" pitchFamily="18" charset="0"/>
              </a:rPr>
              <a:t>Негізгі бөліктерінің қызметімен жеке таныстыру </a:t>
            </a:r>
            <a:r>
              <a:rPr kumimoji="0" lang="ru-RU" sz="3600" i="0" u="none" strike="noStrike" cap="none" normalizeH="0" baseline="0" dirty="0" smtClean="0">
                <a:ln>
                  <a:noFill/>
                </a:ln>
                <a:solidFill>
                  <a:srgbClr val="333333"/>
                </a:solidFill>
                <a:latin typeface="Times New Roman" pitchFamily="18" charset="0"/>
                <a:ea typeface="Times New Roman" pitchFamily="18" charset="0"/>
                <a:cs typeface="Times New Roman" pitchFamily="18" charset="0"/>
              </a:rPr>
              <a:t> (</a:t>
            </a:r>
            <a:r>
              <a:rPr lang="ru-RU" sz="3600" dirty="0" smtClean="0">
                <a:solidFill>
                  <a:srgbClr val="333333"/>
                </a:solidFill>
                <a:latin typeface="Times New Roman" pitchFamily="18" charset="0"/>
                <a:ea typeface="Times New Roman" pitchFamily="18" charset="0"/>
                <a:cs typeface="Times New Roman" pitchFamily="18" charset="0"/>
              </a:rPr>
              <a:t>45</a:t>
            </a:r>
            <a:r>
              <a:rPr kumimoji="0" lang="ru-RU" sz="3600" i="0" u="none" strike="noStrike" cap="none" normalizeH="0" baseline="0" dirty="0" smtClean="0">
                <a:ln>
                  <a:noFill/>
                </a:ln>
                <a:solidFill>
                  <a:srgbClr val="333333"/>
                </a:solidFill>
                <a:latin typeface="Times New Roman" pitchFamily="18" charset="0"/>
                <a:ea typeface="Times New Roman" pitchFamily="18" charset="0"/>
                <a:cs typeface="Times New Roman" pitchFamily="18" charset="0"/>
              </a:rPr>
              <a:t> минут)</a:t>
            </a:r>
            <a:endParaRPr kumimoji="0" lang="ru-RU" sz="3600" i="0" u="none" strike="noStrike" cap="none" normalizeH="0" baseline="0" dirty="0" smtClean="0">
              <a:ln>
                <a:noFill/>
              </a:ln>
              <a:solidFill>
                <a:schemeClr val="tx1"/>
              </a:solidFill>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3600" i="0" u="none" strike="noStrike" cap="none" normalizeH="0" baseline="0" dirty="0" smtClean="0">
                <a:ln>
                  <a:noFill/>
                </a:ln>
                <a:solidFill>
                  <a:srgbClr val="333333"/>
                </a:solidFill>
                <a:latin typeface="Times New Roman" pitchFamily="18" charset="0"/>
                <a:ea typeface="Times New Roman" pitchFamily="18" charset="0"/>
                <a:cs typeface="Times New Roman" pitchFamily="18" charset="0"/>
              </a:rPr>
              <a:t>ІV.</a:t>
            </a:r>
            <a:r>
              <a:rPr kumimoji="0" lang="kk-KZ" sz="3600" i="0" u="none" strike="noStrike" cap="none" normalizeH="0" baseline="0" dirty="0" smtClean="0">
                <a:ln>
                  <a:noFill/>
                </a:ln>
                <a:solidFill>
                  <a:srgbClr val="333333"/>
                </a:solidFill>
                <a:latin typeface="Times New Roman" pitchFamily="18" charset="0"/>
                <a:ea typeface="Times New Roman" pitchFamily="18" charset="0"/>
                <a:cs typeface="Times New Roman" pitchFamily="18" charset="0"/>
              </a:rPr>
              <a:t>Сабақты бекіту </a:t>
            </a:r>
            <a:r>
              <a:rPr kumimoji="0" lang="ru-RU" sz="3600" i="0" u="none" strike="noStrike" cap="none" normalizeH="0" baseline="0" dirty="0" smtClean="0">
                <a:ln>
                  <a:noFill/>
                </a:ln>
                <a:solidFill>
                  <a:srgbClr val="333333"/>
                </a:solidFill>
                <a:latin typeface="Times New Roman" pitchFamily="18" charset="0"/>
                <a:ea typeface="Times New Roman" pitchFamily="18" charset="0"/>
                <a:cs typeface="Times New Roman" pitchFamily="18" charset="0"/>
              </a:rPr>
              <a:t> (15минут)</a:t>
            </a:r>
            <a:endParaRPr kumimoji="0" lang="ru-RU" sz="3600" i="0" u="none" strike="noStrike" cap="none" normalizeH="0" baseline="0" dirty="0" smtClean="0">
              <a:ln>
                <a:noFill/>
              </a:ln>
              <a:solidFill>
                <a:schemeClr val="tx1"/>
              </a:solidFill>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3600" i="0" u="none" strike="noStrike" cap="none" normalizeH="0" baseline="0" dirty="0" smtClean="0">
                <a:ln>
                  <a:noFill/>
                </a:ln>
                <a:solidFill>
                  <a:srgbClr val="333333"/>
                </a:solidFill>
                <a:latin typeface="Times New Roman" pitchFamily="18" charset="0"/>
                <a:ea typeface="Times New Roman" pitchFamily="18" charset="0"/>
                <a:cs typeface="Times New Roman" pitchFamily="18" charset="0"/>
              </a:rPr>
              <a:t>V.</a:t>
            </a:r>
            <a:r>
              <a:rPr kumimoji="0" lang="kk-KZ" sz="3600" i="0" u="none" strike="noStrike" cap="none" normalizeH="0" baseline="0" dirty="0" smtClean="0">
                <a:ln>
                  <a:noFill/>
                </a:ln>
                <a:solidFill>
                  <a:srgbClr val="333333"/>
                </a:solidFill>
                <a:latin typeface="Times New Roman" pitchFamily="18" charset="0"/>
                <a:ea typeface="Times New Roman" pitchFamily="18" charset="0"/>
                <a:cs typeface="Times New Roman" pitchFamily="18" charset="0"/>
              </a:rPr>
              <a:t>Үй тапсырмасы (</a:t>
            </a:r>
            <a:r>
              <a:rPr kumimoji="0" lang="ru-RU" sz="3600" i="0" u="none" strike="noStrike" cap="none" normalizeH="0" baseline="0" dirty="0" smtClean="0">
                <a:ln>
                  <a:noFill/>
                </a:ln>
                <a:solidFill>
                  <a:srgbClr val="333333"/>
                </a:solidFill>
                <a:latin typeface="Times New Roman" pitchFamily="18" charset="0"/>
                <a:ea typeface="Times New Roman" pitchFamily="18" charset="0"/>
                <a:cs typeface="Times New Roman" pitchFamily="18" charset="0"/>
              </a:rPr>
              <a:t>2 минут)</a:t>
            </a:r>
            <a:endParaRPr kumimoji="0" lang="ru-RU" sz="3600" i="0" u="none" strike="noStrike" cap="none" normalizeH="0" baseline="0" dirty="0" smtClean="0">
              <a:ln>
                <a:noFill/>
              </a:ln>
              <a:solidFill>
                <a:schemeClr val="tx1"/>
              </a:solidFill>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3600" i="0" u="none" strike="noStrike" cap="none" normalizeH="0" baseline="0" dirty="0" smtClean="0">
                <a:ln>
                  <a:noFill/>
                </a:ln>
                <a:solidFill>
                  <a:srgbClr val="333333"/>
                </a:solidFill>
                <a:latin typeface="Times New Roman" pitchFamily="18" charset="0"/>
                <a:ea typeface="Times New Roman" pitchFamily="18" charset="0"/>
                <a:cs typeface="Times New Roman" pitchFamily="18" charset="0"/>
              </a:rPr>
              <a:t>VІ. </a:t>
            </a:r>
            <a:r>
              <a:rPr kumimoji="0" lang="kk-KZ" sz="3600" i="0" u="none" strike="noStrike" cap="none" normalizeH="0" baseline="0" dirty="0" smtClean="0">
                <a:ln>
                  <a:noFill/>
                </a:ln>
                <a:solidFill>
                  <a:srgbClr val="333333"/>
                </a:solidFill>
                <a:latin typeface="Times New Roman" pitchFamily="18" charset="0"/>
                <a:ea typeface="Times New Roman" pitchFamily="18" charset="0"/>
                <a:cs typeface="Times New Roman" pitchFamily="18" charset="0"/>
              </a:rPr>
              <a:t>Қорытындылау </a:t>
            </a:r>
            <a:r>
              <a:rPr kumimoji="0" lang="ru-RU" sz="3600" i="0" u="none" strike="noStrike" cap="none" normalizeH="0" baseline="0" dirty="0" smtClean="0">
                <a:ln>
                  <a:noFill/>
                </a:ln>
                <a:solidFill>
                  <a:srgbClr val="333333"/>
                </a:solidFill>
                <a:latin typeface="Times New Roman" pitchFamily="18" charset="0"/>
                <a:ea typeface="Times New Roman" pitchFamily="18" charset="0"/>
                <a:cs typeface="Times New Roman" pitchFamily="18" charset="0"/>
              </a:rPr>
              <a:t> (3 минут)</a:t>
            </a:r>
            <a:endParaRPr kumimoji="0" lang="ru-RU" sz="3600" i="0" u="none" strike="noStrike" cap="none" normalizeH="0" baseline="0" dirty="0" smtClean="0">
              <a:ln>
                <a:noFill/>
              </a:ln>
              <a:solidFill>
                <a:schemeClr val="tx1"/>
              </a:solidFill>
              <a:latin typeface="Times New Roman" pitchFamily="18" charset="0"/>
              <a:cs typeface="Times New Roman" pitchFamily="18" charset="0"/>
            </a:endParaRPr>
          </a:p>
        </p:txBody>
      </p:sp>
      <p:sp>
        <p:nvSpPr>
          <p:cNvPr id="5" name="Прямоугольник 4"/>
          <p:cNvSpPr/>
          <p:nvPr/>
        </p:nvSpPr>
        <p:spPr>
          <a:xfrm>
            <a:off x="1979712" y="476672"/>
            <a:ext cx="5543505" cy="707886"/>
          </a:xfrm>
          <a:prstGeom prst="rect">
            <a:avLst/>
          </a:prstGeom>
        </p:spPr>
        <p:txBody>
          <a:bodyPr wrap="none">
            <a:spAutoFit/>
          </a:bodyPr>
          <a:lstStyle/>
          <a:p>
            <a:pPr lvl="0" algn="ctr" fontAlgn="base">
              <a:spcBef>
                <a:spcPct val="0"/>
              </a:spcBef>
              <a:spcAft>
                <a:spcPct val="0"/>
              </a:spcAft>
            </a:pPr>
            <a:r>
              <a:rPr lang="kk-KZ" sz="4000" b="1" dirty="0" smtClean="0">
                <a:solidFill>
                  <a:srgbClr val="333333"/>
                </a:solidFill>
                <a:latin typeface="Times New Roman" pitchFamily="18" charset="0"/>
                <a:ea typeface="Times New Roman" pitchFamily="18" charset="0"/>
                <a:cs typeface="Times New Roman" pitchFamily="18" charset="0"/>
              </a:rPr>
              <a:t>Сабақтың құрылымы</a:t>
            </a:r>
            <a:r>
              <a:rPr lang="ru-RU" sz="4000" b="1" dirty="0" smtClean="0">
                <a:solidFill>
                  <a:srgbClr val="333333"/>
                </a:solidFill>
                <a:latin typeface="Times New Roman" pitchFamily="18" charset="0"/>
                <a:ea typeface="Times New Roman" pitchFamily="18" charset="0"/>
                <a:cs typeface="Times New Roman" pitchFamily="18" charset="0"/>
              </a:rPr>
              <a:t>:</a:t>
            </a:r>
            <a:endParaRPr lang="ru-RU" sz="4000" dirty="0" smtClean="0">
              <a:latin typeface="Times New Roman" pitchFamily="18" charset="0"/>
              <a:ea typeface="Times New Roman" pitchFamily="18" charset="0"/>
              <a:cs typeface="Times New Roman" pitchFamily="18" charset="0"/>
            </a:endParaRPr>
          </a:p>
        </p:txBody>
      </p:sp>
      <p:sp>
        <p:nvSpPr>
          <p:cNvPr id="4" name="Стрелка вправо 3">
            <a:hlinkClick r:id="rId2" action="ppaction://hlinksldjump"/>
          </p:cNvPr>
          <p:cNvSpPr/>
          <p:nvPr/>
        </p:nvSpPr>
        <p:spPr>
          <a:xfrm rot="10800000">
            <a:off x="8028384" y="5574090"/>
            <a:ext cx="1115616" cy="1283910"/>
          </a:xfrm>
          <a:prstGeom prst="rightArrow">
            <a:avLst/>
          </a:prstGeom>
        </p:spPr>
        <p:style>
          <a:lnRef idx="1">
            <a:schemeClr val="accent2"/>
          </a:lnRef>
          <a:fillRef idx="3">
            <a:schemeClr val="accent2"/>
          </a:fillRef>
          <a:effectRef idx="2">
            <a:schemeClr val="accent2"/>
          </a:effectRef>
          <a:fontRef idx="minor">
            <a:schemeClr val="lt1"/>
          </a:fontRef>
        </p:style>
        <p:txBody>
          <a:bodyPr wrap="square" rtlCol="0" anchor="ctr">
            <a:spAutoFit/>
          </a:bodyPr>
          <a:lstStyle/>
          <a:p>
            <a:pPr algn="ctr"/>
            <a:endParaRPr lang="ru-RU" sz="3600" dirty="0" smtClean="0">
              <a:latin typeface="Times New Roman" pitchFamily="18" charset="0"/>
              <a:cs typeface="Times New Roman" pitchFamily="18" charset="0"/>
              <a:hlinkClick r:id="rId3" action="ppaction://hlinksldjump"/>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23728" y="476672"/>
            <a:ext cx="4896544" cy="2123658"/>
          </a:xfrm>
          <a:prstGeom prst="rect">
            <a:avLst/>
          </a:prstGeom>
          <a:noFill/>
        </p:spPr>
        <p:txBody>
          <a:bodyPr wrap="square" rtlCol="0">
            <a:spAutoFit/>
          </a:bodyPr>
          <a:lstStyle/>
          <a:p>
            <a:pPr algn="ctr"/>
            <a:r>
              <a:rPr lang="kk-KZ" sz="3600" b="1" i="1" dirty="0" smtClean="0">
                <a:ln w="18000">
                  <a:solidFill>
                    <a:srgbClr val="FF0000"/>
                  </a:solidFill>
                  <a:prstDash val="solid"/>
                  <a:miter lim="800000"/>
                </a:ln>
                <a:solidFill>
                  <a:srgbClr val="C00000"/>
                </a:solidFill>
                <a:effectLst>
                  <a:outerShdw blurRad="25500" dist="23000" dir="7020000" algn="tl">
                    <a:srgbClr val="000000">
                      <a:alpha val="50000"/>
                    </a:srgbClr>
                  </a:outerShdw>
                </a:effectLst>
                <a:latin typeface="Times New Roman" pitchFamily="18" charset="0"/>
                <a:cs typeface="Times New Roman" pitchFamily="18" charset="0"/>
              </a:rPr>
              <a:t>Сабақты бекіту</a:t>
            </a:r>
          </a:p>
          <a:p>
            <a:pPr marL="514350" indent="-514350"/>
            <a:r>
              <a:rPr lang="ru-RU" sz="2800" b="1" i="1" dirty="0" smtClean="0">
                <a:solidFill>
                  <a:srgbClr val="002060"/>
                </a:solidFill>
                <a:latin typeface="Times New Roman" pitchFamily="18" charset="0"/>
                <a:cs typeface="Times New Roman" pitchFamily="18" charset="0"/>
              </a:rPr>
              <a:t>     </a:t>
            </a:r>
          </a:p>
          <a:p>
            <a:pPr marL="514350" indent="-514350"/>
            <a:endParaRPr lang="ru-RU" sz="2800" b="1" i="1" dirty="0" smtClean="0">
              <a:solidFill>
                <a:srgbClr val="002060"/>
              </a:solidFill>
              <a:latin typeface="Times New Roman" pitchFamily="18" charset="0"/>
              <a:cs typeface="Times New Roman" pitchFamily="18" charset="0"/>
            </a:endParaRPr>
          </a:p>
          <a:p>
            <a:pPr marL="514350" indent="-514350"/>
            <a:r>
              <a:rPr lang="ru-RU" sz="2800" b="1" i="1" dirty="0" smtClean="0">
                <a:solidFill>
                  <a:srgbClr val="002060"/>
                </a:solidFill>
                <a:latin typeface="Times New Roman" pitchFamily="18" charset="0"/>
                <a:cs typeface="Times New Roman" pitchFamily="18" charset="0"/>
              </a:rPr>
              <a:t> </a:t>
            </a:r>
          </a:p>
          <a:p>
            <a:pPr algn="ctr"/>
            <a:endParaRPr lang="kk-KZ" sz="1200" b="1" dirty="0" smtClean="0">
              <a:ln w="18000">
                <a:solidFill>
                  <a:srgbClr val="002060"/>
                </a:solidFill>
                <a:prstDash val="solid"/>
                <a:miter lim="800000"/>
              </a:ln>
              <a:solidFill>
                <a:srgbClr val="0070C0"/>
              </a:solidFill>
              <a:effectLst>
                <a:outerShdw blurRad="25500" dist="23000" dir="7020000" algn="tl">
                  <a:srgbClr val="000000">
                    <a:alpha val="50000"/>
                  </a:srgbClr>
                </a:outerShdw>
              </a:effectLst>
              <a:latin typeface="Times New Roman" pitchFamily="18" charset="0"/>
              <a:cs typeface="Times New Roman" pitchFamily="18" charset="0"/>
            </a:endParaRPr>
          </a:p>
        </p:txBody>
      </p:sp>
      <p:sp>
        <p:nvSpPr>
          <p:cNvPr id="3" name="Прямоугольник 2">
            <a:hlinkClick r:id="rId2" action="ppaction://hlinksldjump"/>
          </p:cNvPr>
          <p:cNvSpPr/>
          <p:nvPr/>
        </p:nvSpPr>
        <p:spPr>
          <a:xfrm>
            <a:off x="539552" y="2060848"/>
            <a:ext cx="6536020" cy="584775"/>
          </a:xfrm>
          <a:prstGeom prst="rect">
            <a:avLst/>
          </a:prstGeom>
        </p:spPr>
        <p:txBody>
          <a:bodyPr wrap="none">
            <a:spAutoFit/>
          </a:bodyPr>
          <a:lstStyle/>
          <a:p>
            <a:pPr marL="514350" indent="-514350"/>
            <a:r>
              <a:rPr lang="ru-RU" sz="3200" b="1" i="1" dirty="0" smtClean="0">
                <a:solidFill>
                  <a:srgbClr val="002060"/>
                </a:solidFill>
                <a:latin typeface="Times New Roman" pitchFamily="18" charset="0"/>
                <a:cs typeface="Times New Roman" pitchFamily="18" charset="0"/>
              </a:rPr>
              <a:t> 1. </a:t>
            </a:r>
            <a:r>
              <a:rPr lang="ru-RU" sz="3200" b="1" i="1" dirty="0" err="1" smtClean="0">
                <a:solidFill>
                  <a:srgbClr val="002060"/>
                </a:solidFill>
                <a:latin typeface="Times New Roman" pitchFamily="18" charset="0"/>
                <a:cs typeface="Times New Roman" pitchFamily="18" charset="0"/>
              </a:rPr>
              <a:t>Радиатордың құрылысын айту</a:t>
            </a:r>
            <a:r>
              <a:rPr lang="ru-RU" sz="3200" b="1" i="1" dirty="0" smtClean="0">
                <a:solidFill>
                  <a:srgbClr val="002060"/>
                </a:solidFill>
                <a:latin typeface="Times New Roman" pitchFamily="18" charset="0"/>
                <a:cs typeface="Times New Roman" pitchFamily="18" charset="0"/>
              </a:rPr>
              <a:t> </a:t>
            </a:r>
          </a:p>
        </p:txBody>
      </p:sp>
      <p:sp>
        <p:nvSpPr>
          <p:cNvPr id="4" name="Прямоугольник 3">
            <a:hlinkClick r:id="rId3" action="ppaction://hlinksldjump"/>
          </p:cNvPr>
          <p:cNvSpPr/>
          <p:nvPr/>
        </p:nvSpPr>
        <p:spPr>
          <a:xfrm>
            <a:off x="539552" y="2780928"/>
            <a:ext cx="7399205" cy="584775"/>
          </a:xfrm>
          <a:prstGeom prst="rect">
            <a:avLst/>
          </a:prstGeom>
        </p:spPr>
        <p:txBody>
          <a:bodyPr wrap="none">
            <a:spAutoFit/>
          </a:bodyPr>
          <a:lstStyle/>
          <a:p>
            <a:pPr marL="514350" indent="-514350"/>
            <a:r>
              <a:rPr lang="ru-RU" sz="3200" b="1" i="1" dirty="0" smtClean="0">
                <a:solidFill>
                  <a:srgbClr val="002060"/>
                </a:solidFill>
                <a:latin typeface="Times New Roman" pitchFamily="18" charset="0"/>
                <a:cs typeface="Times New Roman" pitchFamily="18" charset="0"/>
              </a:rPr>
              <a:t>2. Су </a:t>
            </a:r>
            <a:r>
              <a:rPr lang="ru-RU" sz="3200" b="1" i="1" dirty="0" err="1" smtClean="0">
                <a:solidFill>
                  <a:srgbClr val="002060"/>
                </a:solidFill>
                <a:latin typeface="Times New Roman" pitchFamily="18" charset="0"/>
                <a:cs typeface="Times New Roman" pitchFamily="18" charset="0"/>
              </a:rPr>
              <a:t>сорғысының атқаратын жұмысы</a:t>
            </a:r>
            <a:endParaRPr lang="ru-RU" sz="3200" b="1" i="1" dirty="0" smtClean="0">
              <a:solidFill>
                <a:srgbClr val="002060"/>
              </a:solidFill>
              <a:latin typeface="Times New Roman" pitchFamily="18" charset="0"/>
              <a:cs typeface="Times New Roman" pitchFamily="18" charset="0"/>
            </a:endParaRPr>
          </a:p>
        </p:txBody>
      </p:sp>
      <p:sp>
        <p:nvSpPr>
          <p:cNvPr id="5" name="Прямоугольник 4">
            <a:hlinkClick r:id="rId4" action="ppaction://hlinksldjump"/>
          </p:cNvPr>
          <p:cNvSpPr/>
          <p:nvPr/>
        </p:nvSpPr>
        <p:spPr>
          <a:xfrm>
            <a:off x="539552" y="3501008"/>
            <a:ext cx="7556877" cy="584775"/>
          </a:xfrm>
          <a:prstGeom prst="rect">
            <a:avLst/>
          </a:prstGeom>
        </p:spPr>
        <p:txBody>
          <a:bodyPr wrap="none">
            <a:spAutoFit/>
          </a:bodyPr>
          <a:lstStyle/>
          <a:p>
            <a:pPr marL="514350" indent="-514350"/>
            <a:r>
              <a:rPr lang="ru-RU" sz="3200" b="1" i="1" dirty="0" smtClean="0">
                <a:solidFill>
                  <a:srgbClr val="002060"/>
                </a:solidFill>
                <a:latin typeface="Times New Roman" pitchFamily="18" charset="0"/>
                <a:cs typeface="Times New Roman" pitchFamily="18" charset="0"/>
              </a:rPr>
              <a:t>3. </a:t>
            </a:r>
            <a:r>
              <a:rPr lang="ru-RU" sz="3200" b="1" i="1" dirty="0" err="1" smtClean="0">
                <a:solidFill>
                  <a:srgbClr val="002060"/>
                </a:solidFill>
                <a:latin typeface="Times New Roman" pitchFamily="18" charset="0"/>
                <a:cs typeface="Times New Roman" pitchFamily="18" charset="0"/>
              </a:rPr>
              <a:t>Термостаттың атқаратын жұмысы</a:t>
            </a:r>
            <a:endParaRPr lang="kk-KZ" sz="3200" b="1" i="1" dirty="0" smtClean="0">
              <a:ln w="18000">
                <a:solidFill>
                  <a:srgbClr val="FF0000"/>
                </a:solidFill>
                <a:prstDash val="solid"/>
                <a:miter lim="800000"/>
              </a:ln>
              <a:solidFill>
                <a:srgbClr val="002060"/>
              </a:solidFill>
              <a:effectLst>
                <a:outerShdw blurRad="25500" dist="23000" dir="7020000" algn="tl">
                  <a:srgbClr val="000000">
                    <a:alpha val="50000"/>
                  </a:srgbClr>
                </a:outerShdw>
              </a:effectLst>
              <a:latin typeface="Times New Roman" pitchFamily="18" charset="0"/>
              <a:cs typeface="Times New Roman" pitchFamily="18" charset="0"/>
            </a:endParaRPr>
          </a:p>
        </p:txBody>
      </p:sp>
      <p:sp>
        <p:nvSpPr>
          <p:cNvPr id="6" name="Стрелка вправо 5">
            <a:hlinkClick r:id="rId5" action="ppaction://hlinksldjump"/>
          </p:cNvPr>
          <p:cNvSpPr/>
          <p:nvPr/>
        </p:nvSpPr>
        <p:spPr>
          <a:xfrm>
            <a:off x="8316416" y="5574090"/>
            <a:ext cx="827584" cy="1283910"/>
          </a:xfrm>
          <a:prstGeom prst="rightArrow">
            <a:avLst/>
          </a:prstGeom>
        </p:spPr>
        <p:style>
          <a:lnRef idx="1">
            <a:schemeClr val="accent3"/>
          </a:lnRef>
          <a:fillRef idx="3">
            <a:schemeClr val="accent3"/>
          </a:fillRef>
          <a:effectRef idx="2">
            <a:schemeClr val="accent3"/>
          </a:effectRef>
          <a:fontRef idx="minor">
            <a:schemeClr val="lt1"/>
          </a:fontRef>
        </p:style>
        <p:txBody>
          <a:bodyPr wrap="square" rtlCol="0" anchor="ctr">
            <a:spAutoFit/>
          </a:bodyPr>
          <a:lstStyle/>
          <a:p>
            <a:pPr algn="ctr"/>
            <a:endParaRPr lang="ru-RU" sz="3600" dirty="0" smtClean="0">
              <a:latin typeface="Times New Roman" pitchFamily="18" charset="0"/>
              <a:cs typeface="Times New Roman" pitchFamily="18" charset="0"/>
              <a:hlinkClick r:id="rId6" action="ppaction://hlinksldjump"/>
            </a:endParaRPr>
          </a:p>
        </p:txBody>
      </p:sp>
    </p:spTree>
  </p:cSld>
  <p:clrMapOvr>
    <a:masterClrMapping/>
  </p:clrMapOvr>
  <p:transition spd="med">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hlinkClick r:id="rId2" action="ppaction://hlinksldjump"/>
          </p:cNvPr>
          <p:cNvSpPr/>
          <p:nvPr/>
        </p:nvSpPr>
        <p:spPr>
          <a:xfrm>
            <a:off x="899592" y="1844824"/>
            <a:ext cx="7416824" cy="1077218"/>
          </a:xfrm>
          <a:prstGeom prst="rect">
            <a:avLst/>
          </a:prstGeom>
        </p:spPr>
        <p:txBody>
          <a:bodyPr wrap="square">
            <a:spAutoFit/>
          </a:bodyPr>
          <a:lstStyle/>
          <a:p>
            <a:pPr algn="ctr"/>
            <a:r>
              <a:rPr lang="kk-KZ" sz="3200" dirty="0" smtClean="0">
                <a:latin typeface="Times New Roman" pitchFamily="18" charset="0"/>
                <a:cs typeface="Times New Roman" pitchFamily="18" charset="0"/>
              </a:rPr>
              <a:t>жоғарғы және төменгі бактардан, өзектен, шүмектен, түтіктен тұрады</a:t>
            </a:r>
            <a:endParaRPr lang="ru-RU" sz="3200" dirty="0">
              <a:latin typeface="Times New Roman" pitchFamily="18" charset="0"/>
              <a:cs typeface="Times New Roman" pitchFamily="18" charset="0"/>
            </a:endParaRPr>
          </a:p>
        </p:txBody>
      </p:sp>
      <p:sp>
        <p:nvSpPr>
          <p:cNvPr id="3" name="Стрелка вправо 2">
            <a:hlinkClick r:id="rId2" action="ppaction://hlinksldjump"/>
          </p:cNvPr>
          <p:cNvSpPr/>
          <p:nvPr/>
        </p:nvSpPr>
        <p:spPr>
          <a:xfrm>
            <a:off x="7956376" y="5574090"/>
            <a:ext cx="864096" cy="1283910"/>
          </a:xfrm>
          <a:prstGeom prst="rightArrow">
            <a:avLst/>
          </a:prstGeom>
        </p:spPr>
        <p:style>
          <a:lnRef idx="1">
            <a:schemeClr val="accent5"/>
          </a:lnRef>
          <a:fillRef idx="2">
            <a:schemeClr val="accent5"/>
          </a:fillRef>
          <a:effectRef idx="1">
            <a:schemeClr val="accent5"/>
          </a:effectRef>
          <a:fontRef idx="minor">
            <a:schemeClr val="dk1"/>
          </a:fontRef>
        </p:style>
        <p:txBody>
          <a:bodyPr wrap="square" rtlCol="0" anchor="ctr">
            <a:spAutoFit/>
          </a:bodyPr>
          <a:lstStyle/>
          <a:p>
            <a:pPr algn="ctr"/>
            <a:endParaRPr lang="ru-RU" sz="3600" dirty="0" smtClean="0">
              <a:latin typeface="Times New Roman" pitchFamily="18" charset="0"/>
              <a:cs typeface="Times New Roman" pitchFamily="18" charset="0"/>
              <a:hlinkClick r:id=""/>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1196752"/>
            <a:ext cx="7992888" cy="2062103"/>
          </a:xfrm>
          <a:prstGeom prst="rect">
            <a:avLst/>
          </a:prstGeom>
        </p:spPr>
        <p:txBody>
          <a:bodyPr wrap="square">
            <a:spAutoFit/>
          </a:bodyPr>
          <a:lstStyle/>
          <a:p>
            <a:pPr algn="ctr"/>
            <a:r>
              <a:rPr lang="kk-KZ" sz="3200" dirty="0" smtClean="0">
                <a:latin typeface="Times New Roman" pitchFamily="18" charset="0"/>
                <a:cs typeface="Times New Roman" pitchFamily="18" charset="0"/>
              </a:rPr>
              <a:t>су сорғысының қалақшасы айналғанда сырттан тебу күшінің әсерінен сұйықты блок корпусынан термостатқа қарай айдайды</a:t>
            </a:r>
            <a:endParaRPr lang="ru-RU" sz="3200" dirty="0">
              <a:latin typeface="Times New Roman" pitchFamily="18" charset="0"/>
              <a:cs typeface="Times New Roman" pitchFamily="18" charset="0"/>
            </a:endParaRPr>
          </a:p>
        </p:txBody>
      </p:sp>
      <p:sp>
        <p:nvSpPr>
          <p:cNvPr id="3" name="Стрелка вправо 2">
            <a:hlinkClick r:id="rId2" action="ppaction://hlinksldjump"/>
          </p:cNvPr>
          <p:cNvSpPr/>
          <p:nvPr/>
        </p:nvSpPr>
        <p:spPr>
          <a:xfrm>
            <a:off x="7956376" y="5574090"/>
            <a:ext cx="864096" cy="1283910"/>
          </a:xfrm>
          <a:prstGeom prst="rightArrow">
            <a:avLst/>
          </a:prstGeom>
        </p:spPr>
        <p:style>
          <a:lnRef idx="1">
            <a:schemeClr val="accent5"/>
          </a:lnRef>
          <a:fillRef idx="2">
            <a:schemeClr val="accent5"/>
          </a:fillRef>
          <a:effectRef idx="1">
            <a:schemeClr val="accent5"/>
          </a:effectRef>
          <a:fontRef idx="minor">
            <a:schemeClr val="dk1"/>
          </a:fontRef>
        </p:style>
        <p:txBody>
          <a:bodyPr wrap="square" rtlCol="0" anchor="ctr">
            <a:spAutoFit/>
          </a:bodyPr>
          <a:lstStyle/>
          <a:p>
            <a:pPr algn="ctr"/>
            <a:endParaRPr lang="ru-RU" sz="3600" dirty="0" smtClean="0">
              <a:latin typeface="Times New Roman" pitchFamily="18" charset="0"/>
              <a:cs typeface="Times New Roman" pitchFamily="18" charset="0"/>
              <a:hlinkClick r:id=""/>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hlinkClick r:id="rId2" action="ppaction://hlinksldjump"/>
          </p:cNvPr>
          <p:cNvSpPr/>
          <p:nvPr/>
        </p:nvSpPr>
        <p:spPr>
          <a:xfrm>
            <a:off x="1043608" y="1772816"/>
            <a:ext cx="7416824" cy="2308324"/>
          </a:xfrm>
          <a:prstGeom prst="rect">
            <a:avLst/>
          </a:prstGeom>
        </p:spPr>
        <p:txBody>
          <a:bodyPr wrap="square">
            <a:spAutoFit/>
          </a:bodyPr>
          <a:lstStyle/>
          <a:p>
            <a:pPr algn="ctr"/>
            <a:r>
              <a:rPr lang="kk-KZ" sz="3600" dirty="0" smtClean="0">
                <a:latin typeface="Times New Roman" pitchFamily="18" charset="0"/>
                <a:cs typeface="Times New Roman" pitchFamily="18" charset="0"/>
              </a:rPr>
              <a:t>су температурасын автоматты түрде реттеп, қозғалтқыш іске қосылғаннан кейін оның тез қызуын қамтамасыз етеді</a:t>
            </a:r>
            <a:endParaRPr lang="ru-RU" sz="3600" dirty="0">
              <a:latin typeface="Times New Roman" pitchFamily="18" charset="0"/>
              <a:cs typeface="Times New Roman" pitchFamily="18" charset="0"/>
            </a:endParaRPr>
          </a:p>
        </p:txBody>
      </p:sp>
      <p:sp>
        <p:nvSpPr>
          <p:cNvPr id="3" name="Стрелка вправо 2">
            <a:hlinkClick r:id="rId2" action="ppaction://hlinksldjump"/>
          </p:cNvPr>
          <p:cNvSpPr/>
          <p:nvPr/>
        </p:nvSpPr>
        <p:spPr>
          <a:xfrm>
            <a:off x="7956376" y="5574090"/>
            <a:ext cx="864096" cy="1283910"/>
          </a:xfrm>
          <a:prstGeom prst="rightArrow">
            <a:avLst/>
          </a:prstGeom>
        </p:spPr>
        <p:style>
          <a:lnRef idx="1">
            <a:schemeClr val="accent5"/>
          </a:lnRef>
          <a:fillRef idx="2">
            <a:schemeClr val="accent5"/>
          </a:fillRef>
          <a:effectRef idx="1">
            <a:schemeClr val="accent5"/>
          </a:effectRef>
          <a:fontRef idx="minor">
            <a:schemeClr val="dk1"/>
          </a:fontRef>
        </p:style>
        <p:txBody>
          <a:bodyPr wrap="square" rtlCol="0" anchor="ctr">
            <a:spAutoFit/>
          </a:bodyPr>
          <a:lstStyle/>
          <a:p>
            <a:pPr algn="ctr"/>
            <a:endParaRPr lang="ru-RU" sz="3600" dirty="0" smtClean="0">
              <a:latin typeface="Times New Roman" pitchFamily="18" charset="0"/>
              <a:cs typeface="Times New Roman" pitchFamily="18" charset="0"/>
              <a:hlinkClick r:id=""/>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ChangeArrowheads="1"/>
          </p:cNvSpPr>
          <p:nvPr/>
        </p:nvSpPr>
        <p:spPr bwMode="auto">
          <a:xfrm>
            <a:off x="3059832" y="332656"/>
            <a:ext cx="5270161" cy="175432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5400" b="1" i="1" u="none" strike="noStrike" spc="300" normalizeH="0" baseline="0" dirty="0" smtClean="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latin typeface="Times New Roman" pitchFamily="18" charset="0"/>
                <a:ea typeface="Times New Roman" pitchFamily="18" charset="0"/>
                <a:cs typeface="Times New Roman" pitchFamily="18" charset="0"/>
              </a:rPr>
              <a:t>Деңгейлік </a:t>
            </a:r>
          </a:p>
          <a:p>
            <a:pPr marL="0" marR="0" lvl="0" indent="0" algn="ctr" defTabSz="914400" rtl="0" eaLnBrk="1" fontAlgn="base" latinLnBrk="0" hangingPunct="1">
              <a:lnSpc>
                <a:spcPct val="100000"/>
              </a:lnSpc>
              <a:spcBef>
                <a:spcPct val="0"/>
              </a:spcBef>
              <a:spcAft>
                <a:spcPct val="0"/>
              </a:spcAft>
              <a:buClrTx/>
              <a:buSzTx/>
              <a:buFontTx/>
              <a:buNone/>
              <a:tabLst/>
            </a:pPr>
            <a:r>
              <a:rPr kumimoji="0" lang="kk-KZ" sz="5400" b="1" i="1" u="none" strike="noStrike" spc="300" normalizeH="0" baseline="0" dirty="0" smtClean="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latin typeface="Times New Roman" pitchFamily="18" charset="0"/>
                <a:ea typeface="Times New Roman" pitchFamily="18" charset="0"/>
                <a:cs typeface="Times New Roman" pitchFamily="18" charset="0"/>
              </a:rPr>
              <a:t>тапсырмалар. </a:t>
            </a:r>
            <a:endParaRPr kumimoji="0" lang="kk-KZ" sz="5400" b="1" i="1" u="none" strike="noStrike" spc="300" normalizeH="0" baseline="0" dirty="0" smtClean="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latin typeface="Times New Roman" pitchFamily="18" charset="0"/>
              <a:cs typeface="Times New Roman" pitchFamily="18" charset="0"/>
            </a:endParaRPr>
          </a:p>
        </p:txBody>
      </p:sp>
      <p:pic>
        <p:nvPicPr>
          <p:cNvPr id="52227" name="Picture 3" descr="http://900igr.net/up/datai/75580/0004-001-.gif"/>
          <p:cNvPicPr>
            <a:picLocks noChangeAspect="1" noChangeArrowheads="1" noCrop="1"/>
          </p:cNvPicPr>
          <p:nvPr/>
        </p:nvPicPr>
        <p:blipFill>
          <a:blip r:embed="rId2" cstate="print"/>
          <a:srcRect/>
          <a:stretch>
            <a:fillRect/>
          </a:stretch>
        </p:blipFill>
        <p:spPr bwMode="auto">
          <a:xfrm>
            <a:off x="899592" y="3212976"/>
            <a:ext cx="3714750" cy="2724151"/>
          </a:xfrm>
          <a:prstGeom prst="rect">
            <a:avLst/>
          </a:prstGeom>
          <a:noFill/>
        </p:spPr>
      </p:pic>
      <p:sp>
        <p:nvSpPr>
          <p:cNvPr id="8" name="5-конечная звезда 7"/>
          <p:cNvSpPr/>
          <p:nvPr/>
        </p:nvSpPr>
        <p:spPr>
          <a:xfrm>
            <a:off x="5076056" y="3212976"/>
            <a:ext cx="1512168" cy="1677710"/>
          </a:xfrm>
          <a:prstGeom prst="star5">
            <a:avLst/>
          </a:prstGeom>
        </p:spPr>
        <p:style>
          <a:lnRef idx="1">
            <a:schemeClr val="accent2"/>
          </a:lnRef>
          <a:fillRef idx="2">
            <a:schemeClr val="accent2"/>
          </a:fillRef>
          <a:effectRef idx="1">
            <a:schemeClr val="accent2"/>
          </a:effectRef>
          <a:fontRef idx="minor">
            <a:schemeClr val="dk1"/>
          </a:fontRef>
        </p:style>
        <p:txBody>
          <a:bodyPr wrap="square" rtlCol="0" anchor="ctr">
            <a:spAutoFit/>
          </a:bodyPr>
          <a:lstStyle/>
          <a:p>
            <a:pPr algn="ctr"/>
            <a:r>
              <a:rPr lang="en-US" sz="3600" dirty="0" smtClean="0">
                <a:latin typeface="Times New Roman" pitchFamily="18" charset="0"/>
                <a:cs typeface="Times New Roman" pitchFamily="18" charset="0"/>
                <a:hlinkClick r:id="rId3" action="ppaction://hlinksldjump"/>
              </a:rPr>
              <a:t>II</a:t>
            </a:r>
            <a:endParaRPr lang="ru-RU" sz="3600" dirty="0" smtClean="0">
              <a:latin typeface="Times New Roman" pitchFamily="18" charset="0"/>
              <a:cs typeface="Times New Roman" pitchFamily="18" charset="0"/>
              <a:hlinkClick r:id=""/>
            </a:endParaRPr>
          </a:p>
        </p:txBody>
      </p:sp>
      <p:sp>
        <p:nvSpPr>
          <p:cNvPr id="9" name="Равнобедренный треугольник 8">
            <a:hlinkClick r:id="rId4" action="ppaction://hlinksldjump"/>
          </p:cNvPr>
          <p:cNvSpPr/>
          <p:nvPr/>
        </p:nvSpPr>
        <p:spPr>
          <a:xfrm>
            <a:off x="6876256" y="4725144"/>
            <a:ext cx="1728192" cy="1283910"/>
          </a:xfrm>
          <a:prstGeom prst="triangle">
            <a:avLst/>
          </a:prstGeom>
        </p:spPr>
        <p:style>
          <a:lnRef idx="1">
            <a:schemeClr val="accent3"/>
          </a:lnRef>
          <a:fillRef idx="2">
            <a:schemeClr val="accent3"/>
          </a:fillRef>
          <a:effectRef idx="1">
            <a:schemeClr val="accent3"/>
          </a:effectRef>
          <a:fontRef idx="minor">
            <a:schemeClr val="dk1"/>
          </a:fontRef>
        </p:style>
        <p:txBody>
          <a:bodyPr wrap="square" rtlCol="0" anchor="t">
            <a:spAutoFit/>
          </a:bodyPr>
          <a:lstStyle/>
          <a:p>
            <a:pPr algn="ctr"/>
            <a:r>
              <a:rPr lang="en-US" sz="3600" dirty="0" smtClean="0">
                <a:latin typeface="Times New Roman" pitchFamily="18" charset="0"/>
                <a:cs typeface="Times New Roman" pitchFamily="18" charset="0"/>
                <a:hlinkClick r:id=""/>
              </a:rPr>
              <a:t>III</a:t>
            </a:r>
            <a:endParaRPr lang="ru-RU" sz="3600" dirty="0" smtClean="0">
              <a:latin typeface="Times New Roman" pitchFamily="18" charset="0"/>
              <a:cs typeface="Times New Roman" pitchFamily="18" charset="0"/>
              <a:hlinkClick r:id=""/>
            </a:endParaRPr>
          </a:p>
        </p:txBody>
      </p:sp>
      <p:sp>
        <p:nvSpPr>
          <p:cNvPr id="11" name="Прямоугольник 10">
            <a:hlinkClick r:id="rId5" action="ppaction://hlinksldjump"/>
          </p:cNvPr>
          <p:cNvSpPr/>
          <p:nvPr/>
        </p:nvSpPr>
        <p:spPr>
          <a:xfrm>
            <a:off x="3635896" y="2348880"/>
            <a:ext cx="1368152" cy="646331"/>
          </a:xfrm>
          <a:prstGeom prst="rect">
            <a:avLst/>
          </a:prstGeom>
        </p:spPr>
        <p:style>
          <a:lnRef idx="2">
            <a:schemeClr val="accent5"/>
          </a:lnRef>
          <a:fillRef idx="1">
            <a:schemeClr val="lt1"/>
          </a:fillRef>
          <a:effectRef idx="0">
            <a:schemeClr val="accent5"/>
          </a:effectRef>
          <a:fontRef idx="minor">
            <a:schemeClr val="dk1"/>
          </a:fontRef>
        </p:style>
        <p:txBody>
          <a:bodyPr wrap="square" rtlCol="0" anchor="ctr">
            <a:spAutoFit/>
          </a:bodyPr>
          <a:lstStyle/>
          <a:p>
            <a:pPr algn="ctr"/>
            <a:r>
              <a:rPr lang="en-US" sz="3600" dirty="0" smtClean="0">
                <a:latin typeface="Times New Roman" pitchFamily="18" charset="0"/>
                <a:cs typeface="Times New Roman" pitchFamily="18" charset="0"/>
                <a:hlinkClick r:id=""/>
              </a:rPr>
              <a:t>I</a:t>
            </a:r>
            <a:endParaRPr lang="ru-RU" sz="3600" dirty="0" smtClean="0">
              <a:latin typeface="Times New Roman" pitchFamily="18" charset="0"/>
              <a:cs typeface="Times New Roman" pitchFamily="18" charset="0"/>
              <a:hlinkClick r:id=""/>
            </a:endParaRPr>
          </a:p>
        </p:txBody>
      </p:sp>
    </p:spTree>
  </p:cSld>
  <p:clrMapOvr>
    <a:masterClrMapping/>
  </p:clrMapOvr>
  <p:transition spd="med">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ChangeArrowheads="1"/>
          </p:cNvSpPr>
          <p:nvPr/>
        </p:nvSpPr>
        <p:spPr bwMode="auto">
          <a:xfrm>
            <a:off x="0" y="188640"/>
            <a:ext cx="9144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І деңгей</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lang="kk-KZ" sz="2800" b="1" dirty="0" smtClean="0">
                <a:latin typeface="Times New Roman" pitchFamily="18" charset="0"/>
                <a:ea typeface="Times New Roman" pitchFamily="18" charset="0"/>
                <a:cs typeface="Times New Roman" pitchFamily="18" charset="0"/>
              </a:rPr>
              <a:t>(</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10 </a:t>
            </a:r>
            <a:r>
              <a:rPr lang="kk-KZ" sz="2800" b="1" dirty="0" smtClean="0">
                <a:latin typeface="Times New Roman" pitchFamily="18" charset="0"/>
                <a:ea typeface="Times New Roman" pitchFamily="18" charset="0"/>
                <a:cs typeface="Times New Roman" pitchFamily="18" charset="0"/>
              </a:rPr>
              <a:t>ұ</a:t>
            </a:r>
            <a:r>
              <a:rPr kumimoji="0" lang="kk-KZ"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пай)</a:t>
            </a:r>
          </a:p>
          <a:p>
            <a:pPr marL="0" marR="0" lvl="0" indent="0" algn="ctr" defTabSz="914400" rtl="0" eaLnBrk="0" fontAlgn="base" latinLnBrk="0" hangingPunct="0">
              <a:lnSpc>
                <a:spcPct val="100000"/>
              </a:lnSpc>
              <a:spcBef>
                <a:spcPct val="0"/>
              </a:spcBef>
              <a:spcAft>
                <a:spcPct val="0"/>
              </a:spcAft>
              <a:buClrTx/>
              <a:buSzTx/>
              <a:buFontTx/>
              <a:buNone/>
              <a:tabLst/>
            </a:pPr>
            <a:r>
              <a:rPr kumimoji="0" lang="kk-KZ"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a:t>
            </a:r>
            <a:r>
              <a:rPr kumimoji="0" lang="kk-KZ"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Салқындату жүйесі қандай жұмыс атқарады? </a:t>
            </a:r>
            <a:endParaRPr kumimoji="0" lang="kk-KZ"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 name="Прямоугольник 3"/>
          <p:cNvSpPr/>
          <p:nvPr/>
        </p:nvSpPr>
        <p:spPr>
          <a:xfrm>
            <a:off x="1043608" y="1700808"/>
            <a:ext cx="7128792" cy="830997"/>
          </a:xfrm>
          <a:prstGeom prst="rect">
            <a:avLst/>
          </a:prstGeom>
        </p:spPr>
        <p:txBody>
          <a:bodyPr wrap="square">
            <a:spAutoFit/>
          </a:bodyPr>
          <a:lstStyle/>
          <a:p>
            <a:pPr algn="ctr"/>
            <a:r>
              <a:rPr lang="kk-KZ" sz="2400" dirty="0" smtClean="0">
                <a:latin typeface="Times New Roman" pitchFamily="18" charset="0"/>
                <a:cs typeface="Times New Roman" pitchFamily="18" charset="0"/>
              </a:rPr>
              <a:t>Салқындату жүйесі қызған бөлшектерді салқындату үшін қажет.</a:t>
            </a:r>
            <a:endParaRPr lang="ru-RU" sz="2400" dirty="0">
              <a:latin typeface="Times New Roman" pitchFamily="18" charset="0"/>
              <a:cs typeface="Times New Roman" pitchFamily="18" charset="0"/>
            </a:endParaRPr>
          </a:p>
        </p:txBody>
      </p:sp>
      <p:sp>
        <p:nvSpPr>
          <p:cNvPr id="5" name="Прямоугольник 4"/>
          <p:cNvSpPr/>
          <p:nvPr/>
        </p:nvSpPr>
        <p:spPr>
          <a:xfrm>
            <a:off x="899592" y="3068960"/>
            <a:ext cx="7200800" cy="1077218"/>
          </a:xfrm>
          <a:prstGeom prst="rect">
            <a:avLst/>
          </a:prstGeom>
        </p:spPr>
        <p:txBody>
          <a:bodyPr wrap="square">
            <a:spAutoFit/>
          </a:bodyPr>
          <a:lstStyle/>
          <a:p>
            <a:pPr algn="ctr"/>
            <a:r>
              <a:rPr lang="kk-KZ" sz="3200" b="1" dirty="0" smtClean="0">
                <a:latin typeface="Times New Roman" pitchFamily="18" charset="0"/>
                <a:cs typeface="Times New Roman" pitchFamily="18" charset="0"/>
              </a:rPr>
              <a:t>1.</a:t>
            </a:r>
            <a:r>
              <a:rPr lang="kk-KZ" sz="3200" dirty="0" smtClean="0">
                <a:latin typeface="Times New Roman" pitchFamily="18" charset="0"/>
                <a:cs typeface="Times New Roman" pitchFamily="18" charset="0"/>
              </a:rPr>
              <a:t>  Салқындату жүйесі неше топқа бөлінеді? </a:t>
            </a:r>
            <a:endParaRPr lang="ru-RU" sz="3200" dirty="0">
              <a:latin typeface="Times New Roman" pitchFamily="18" charset="0"/>
              <a:cs typeface="Times New Roman" pitchFamily="18" charset="0"/>
            </a:endParaRPr>
          </a:p>
        </p:txBody>
      </p:sp>
      <p:sp>
        <p:nvSpPr>
          <p:cNvPr id="6" name="Прямоугольник 5"/>
          <p:cNvSpPr/>
          <p:nvPr/>
        </p:nvSpPr>
        <p:spPr>
          <a:xfrm>
            <a:off x="1331640" y="4653136"/>
            <a:ext cx="6840760" cy="954107"/>
          </a:xfrm>
          <a:prstGeom prst="rect">
            <a:avLst/>
          </a:prstGeom>
        </p:spPr>
        <p:txBody>
          <a:bodyPr wrap="square">
            <a:spAutoFit/>
          </a:bodyPr>
          <a:lstStyle/>
          <a:p>
            <a:pPr algn="ctr"/>
            <a:r>
              <a:rPr lang="kk-KZ" sz="2800" dirty="0" smtClean="0">
                <a:latin typeface="Times New Roman" pitchFamily="18" charset="0"/>
                <a:cs typeface="Times New Roman" pitchFamily="18" charset="0"/>
              </a:rPr>
              <a:t>Салқындату жүйесі 2 топқа бөлінеді: сұйықпен және ауамен.</a:t>
            </a:r>
            <a:endParaRPr lang="ru-RU" sz="2800" dirty="0">
              <a:latin typeface="Times New Roman" pitchFamily="18" charset="0"/>
              <a:cs typeface="Times New Roman" pitchFamily="18" charset="0"/>
            </a:endParaRPr>
          </a:p>
        </p:txBody>
      </p:sp>
      <p:sp>
        <p:nvSpPr>
          <p:cNvPr id="7" name="Стрелка вправо 6">
            <a:hlinkClick r:id="rId2" action="ppaction://hlinksldjump"/>
          </p:cNvPr>
          <p:cNvSpPr/>
          <p:nvPr/>
        </p:nvSpPr>
        <p:spPr>
          <a:xfrm>
            <a:off x="7884368" y="5589240"/>
            <a:ext cx="864096" cy="1283910"/>
          </a:xfrm>
          <a:prstGeom prst="rightArrow">
            <a:avLst/>
          </a:prstGeom>
        </p:spPr>
        <p:style>
          <a:lnRef idx="1">
            <a:schemeClr val="accent5"/>
          </a:lnRef>
          <a:fillRef idx="2">
            <a:schemeClr val="accent5"/>
          </a:fillRef>
          <a:effectRef idx="1">
            <a:schemeClr val="accent5"/>
          </a:effectRef>
          <a:fontRef idx="minor">
            <a:schemeClr val="dk1"/>
          </a:fontRef>
        </p:style>
        <p:txBody>
          <a:bodyPr wrap="square" rtlCol="0" anchor="ctr">
            <a:spAutoFit/>
          </a:bodyPr>
          <a:lstStyle/>
          <a:p>
            <a:pPr algn="ctr"/>
            <a:endParaRPr lang="ru-RU" sz="3600" dirty="0" smtClean="0">
              <a:latin typeface="Times New Roman" pitchFamily="18" charset="0"/>
              <a:cs typeface="Times New Roman" pitchFamily="18" charset="0"/>
              <a:hlinkClick r:id=""/>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linds(horizont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
          <p:cNvSpPr>
            <a:spLocks noChangeArrowheads="1"/>
          </p:cNvSpPr>
          <p:nvPr/>
        </p:nvSpPr>
        <p:spPr bwMode="auto">
          <a:xfrm>
            <a:off x="1" y="866996"/>
            <a:ext cx="91440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ІІ деңгей (20</a:t>
            </a:r>
            <a:r>
              <a:rPr kumimoji="0" lang="kk-KZ" sz="2800" b="1"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ұпай</a:t>
            </a:r>
            <a:r>
              <a:rPr kumimoji="0" lang="kk-KZ"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p>
          <a:p>
            <a:pPr marL="0" marR="0" lvl="0" indent="0" algn="ctr" defTabSz="914400" rtl="0" eaLnBrk="0" fontAlgn="base" latinLnBrk="0" hangingPunct="0">
              <a:lnSpc>
                <a:spcPct val="100000"/>
              </a:lnSpc>
              <a:spcBef>
                <a:spcPct val="0"/>
              </a:spcBef>
              <a:spcAft>
                <a:spcPct val="0"/>
              </a:spcAft>
              <a:buClrTx/>
              <a:buSzTx/>
              <a:buFontTx/>
              <a:buNone/>
              <a:tabLst/>
            </a:pPr>
            <a:r>
              <a:rPr kumimoji="0" lang="kk-KZ"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a:t>
            </a:r>
            <a:r>
              <a:rPr kumimoji="0" lang="kk-KZ"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Салқындату жүйесінде жылдың қый мезгілінде суды қолдануға болады?</a:t>
            </a:r>
            <a:r>
              <a:rPr kumimoji="0" lang="ru-RU" sz="2800" b="0" i="0" u="none" strike="noStrike" cap="none" normalizeH="0" baseline="0" dirty="0" smtClean="0">
                <a:ln>
                  <a:noFill/>
                </a:ln>
                <a:solidFill>
                  <a:schemeClr val="tx1"/>
                </a:solidFill>
                <a:effectLst/>
                <a:latin typeface="Times New Roman" pitchFamily="18" charset="0"/>
                <a:cs typeface="Times New Roman" pitchFamily="18" charset="0"/>
              </a:rPr>
              <a:t> </a:t>
            </a:r>
          </a:p>
        </p:txBody>
      </p:sp>
      <p:sp>
        <p:nvSpPr>
          <p:cNvPr id="3" name="Прямоугольник 2"/>
          <p:cNvSpPr/>
          <p:nvPr/>
        </p:nvSpPr>
        <p:spPr>
          <a:xfrm>
            <a:off x="1619672" y="2492896"/>
            <a:ext cx="5814392" cy="954107"/>
          </a:xfrm>
          <a:prstGeom prst="rect">
            <a:avLst/>
          </a:prstGeom>
        </p:spPr>
        <p:txBody>
          <a:bodyPr wrap="square">
            <a:spAutoFit/>
          </a:bodyPr>
          <a:lstStyle/>
          <a:p>
            <a:pPr algn="ctr"/>
            <a:r>
              <a:rPr lang="kk-KZ" sz="2800" dirty="0" smtClean="0">
                <a:latin typeface="Times New Roman" pitchFamily="18" charset="0"/>
                <a:cs typeface="Times New Roman" pitchFamily="18" charset="0"/>
              </a:rPr>
              <a:t>Салқындату жүйесінде суды жазда, көктемде, күзде пайдалануға болады</a:t>
            </a:r>
            <a:endParaRPr lang="ru-RU" sz="2800" dirty="0">
              <a:latin typeface="Times New Roman" pitchFamily="18" charset="0"/>
              <a:cs typeface="Times New Roman" pitchFamily="18" charset="0"/>
            </a:endParaRPr>
          </a:p>
        </p:txBody>
      </p:sp>
      <p:sp>
        <p:nvSpPr>
          <p:cNvPr id="4" name="Прямоугольник 3"/>
          <p:cNvSpPr/>
          <p:nvPr/>
        </p:nvSpPr>
        <p:spPr>
          <a:xfrm>
            <a:off x="251520" y="3933056"/>
            <a:ext cx="8568952" cy="954107"/>
          </a:xfrm>
          <a:prstGeom prst="rect">
            <a:avLst/>
          </a:prstGeom>
        </p:spPr>
        <p:txBody>
          <a:bodyPr wrap="square">
            <a:spAutoFit/>
          </a:bodyPr>
          <a:lstStyle/>
          <a:p>
            <a:pPr algn="ctr"/>
            <a:r>
              <a:rPr lang="kk-KZ" sz="2800" dirty="0" smtClean="0">
                <a:latin typeface="Times New Roman" pitchFamily="18" charset="0"/>
                <a:cs typeface="Times New Roman" pitchFamily="18" charset="0"/>
              </a:rPr>
              <a:t>2 Салқындату жуйесінде жылдың қай мезгілінде антифризді пайдаланады? </a:t>
            </a:r>
            <a:endParaRPr lang="ru-RU" sz="2800" dirty="0">
              <a:latin typeface="Times New Roman" pitchFamily="18" charset="0"/>
              <a:cs typeface="Times New Roman" pitchFamily="18" charset="0"/>
            </a:endParaRPr>
          </a:p>
        </p:txBody>
      </p:sp>
      <p:sp>
        <p:nvSpPr>
          <p:cNvPr id="5" name="Прямоугольник 4"/>
          <p:cNvSpPr/>
          <p:nvPr/>
        </p:nvSpPr>
        <p:spPr>
          <a:xfrm>
            <a:off x="3419872" y="5301208"/>
            <a:ext cx="2558714" cy="523220"/>
          </a:xfrm>
          <a:prstGeom prst="rect">
            <a:avLst/>
          </a:prstGeom>
        </p:spPr>
        <p:txBody>
          <a:bodyPr wrap="none">
            <a:spAutoFit/>
          </a:bodyPr>
          <a:lstStyle/>
          <a:p>
            <a:r>
              <a:rPr lang="kk-KZ" sz="2800" dirty="0" smtClean="0">
                <a:latin typeface="Times New Roman" pitchFamily="18" charset="0"/>
                <a:cs typeface="Times New Roman" pitchFamily="18" charset="0"/>
              </a:rPr>
              <a:t>Қыс айларында</a:t>
            </a:r>
            <a:endParaRPr lang="ru-RU" sz="2800" dirty="0">
              <a:latin typeface="Times New Roman" pitchFamily="18" charset="0"/>
              <a:cs typeface="Times New Roman" pitchFamily="18" charset="0"/>
            </a:endParaRPr>
          </a:p>
        </p:txBody>
      </p:sp>
      <p:sp>
        <p:nvSpPr>
          <p:cNvPr id="6" name="Стрелка вправо 5">
            <a:hlinkClick r:id="rId2" action="ppaction://hlinksldjump"/>
          </p:cNvPr>
          <p:cNvSpPr/>
          <p:nvPr/>
        </p:nvSpPr>
        <p:spPr>
          <a:xfrm>
            <a:off x="8028384" y="5373216"/>
            <a:ext cx="864096" cy="1283910"/>
          </a:xfrm>
          <a:prstGeom prst="rightArrow">
            <a:avLst/>
          </a:prstGeom>
        </p:spPr>
        <p:style>
          <a:lnRef idx="3">
            <a:schemeClr val="lt1"/>
          </a:lnRef>
          <a:fillRef idx="1">
            <a:schemeClr val="accent2"/>
          </a:fillRef>
          <a:effectRef idx="1">
            <a:schemeClr val="accent2"/>
          </a:effectRef>
          <a:fontRef idx="minor">
            <a:schemeClr val="lt1"/>
          </a:fontRef>
        </p:style>
        <p:txBody>
          <a:bodyPr wrap="square" rtlCol="0" anchor="ctr">
            <a:spAutoFit/>
          </a:bodyPr>
          <a:lstStyle/>
          <a:p>
            <a:pPr algn="ctr"/>
            <a:endParaRPr lang="ru-RU" sz="3600" dirty="0" smtClean="0">
              <a:latin typeface="Times New Roman" pitchFamily="18" charset="0"/>
              <a:cs typeface="Times New Roman" pitchFamily="18" charset="0"/>
              <a:hlinkClick r:id=""/>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1"/>
          <p:cNvSpPr>
            <a:spLocks noChangeArrowheads="1"/>
          </p:cNvSpPr>
          <p:nvPr/>
        </p:nvSpPr>
        <p:spPr bwMode="auto">
          <a:xfrm>
            <a:off x="683568" y="548680"/>
            <a:ext cx="81724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ІІІ деңгей (30 ұпай)</a:t>
            </a:r>
          </a:p>
          <a:p>
            <a:pPr marL="0" marR="0" lvl="0" indent="0" algn="ctr" defTabSz="914400" rtl="0" eaLnBrk="0" fontAlgn="base" latinLnBrk="0" hangingPunct="0">
              <a:lnSpc>
                <a:spcPct val="100000"/>
              </a:lnSpc>
              <a:spcBef>
                <a:spcPct val="0"/>
              </a:spcBef>
              <a:spcAft>
                <a:spcPct val="0"/>
              </a:spcAft>
              <a:buClrTx/>
              <a:buSzTx/>
              <a:buFontTx/>
              <a:buNone/>
              <a:tabLst/>
            </a:pPr>
            <a:r>
              <a:rPr kumimoji="0" lang="kk-KZ"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3.</a:t>
            </a:r>
            <a:r>
              <a:rPr kumimoji="0" lang="kk-KZ"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Ауамен салқындату жүйесінің құрылысын атау?</a:t>
            </a:r>
            <a:r>
              <a:rPr kumimoji="0" lang="ru-RU" sz="2800" b="0" i="0" u="none" strike="noStrike" cap="none" normalizeH="0" baseline="0" dirty="0" smtClean="0">
                <a:ln>
                  <a:noFill/>
                </a:ln>
                <a:solidFill>
                  <a:schemeClr val="tx1"/>
                </a:solidFill>
                <a:effectLst/>
                <a:latin typeface="Times New Roman" pitchFamily="18" charset="0"/>
                <a:cs typeface="Times New Roman" pitchFamily="18" charset="0"/>
              </a:rPr>
              <a:t> </a:t>
            </a:r>
          </a:p>
        </p:txBody>
      </p:sp>
      <p:sp>
        <p:nvSpPr>
          <p:cNvPr id="3" name="Прямоугольник 2"/>
          <p:cNvSpPr/>
          <p:nvPr/>
        </p:nvSpPr>
        <p:spPr>
          <a:xfrm>
            <a:off x="1115616" y="1772816"/>
            <a:ext cx="7200800" cy="954107"/>
          </a:xfrm>
          <a:prstGeom prst="rect">
            <a:avLst/>
          </a:prstGeom>
        </p:spPr>
        <p:txBody>
          <a:bodyPr wrap="square">
            <a:spAutoFit/>
          </a:bodyPr>
          <a:lstStyle/>
          <a:p>
            <a:pPr algn="ctr"/>
            <a:r>
              <a:rPr lang="kk-KZ" sz="2800" dirty="0" smtClean="0">
                <a:latin typeface="Times New Roman" pitchFamily="18" charset="0"/>
                <a:cs typeface="Times New Roman" pitchFamily="18" charset="0"/>
              </a:rPr>
              <a:t>Желдеткіш ротордан, көп санды қалақшасы мен қозғалмайтын бағыттаушыдан тұрады</a:t>
            </a:r>
            <a:endParaRPr lang="ru-RU" sz="2800" dirty="0">
              <a:latin typeface="Times New Roman" pitchFamily="18" charset="0"/>
              <a:cs typeface="Times New Roman" pitchFamily="18" charset="0"/>
            </a:endParaRPr>
          </a:p>
        </p:txBody>
      </p:sp>
      <p:sp>
        <p:nvSpPr>
          <p:cNvPr id="4" name="Прямоугольник 3"/>
          <p:cNvSpPr/>
          <p:nvPr/>
        </p:nvSpPr>
        <p:spPr>
          <a:xfrm>
            <a:off x="827584" y="3140968"/>
            <a:ext cx="7560840" cy="954107"/>
          </a:xfrm>
          <a:prstGeom prst="rect">
            <a:avLst/>
          </a:prstGeom>
        </p:spPr>
        <p:txBody>
          <a:bodyPr wrap="square">
            <a:spAutoFit/>
          </a:bodyPr>
          <a:lstStyle/>
          <a:p>
            <a:pPr algn="ctr"/>
            <a:r>
              <a:rPr lang="kk-KZ" sz="2800" b="1" dirty="0" smtClean="0">
                <a:latin typeface="Times New Roman" pitchFamily="18" charset="0"/>
                <a:cs typeface="Times New Roman" pitchFamily="18" charset="0"/>
              </a:rPr>
              <a:t>3.</a:t>
            </a:r>
            <a:r>
              <a:rPr lang="kk-KZ" sz="2800" dirty="0" smtClean="0">
                <a:latin typeface="Times New Roman" pitchFamily="18" charset="0"/>
                <a:cs typeface="Times New Roman" pitchFamily="18" charset="0"/>
              </a:rPr>
              <a:t> Сұйықпен салқындату жүйесінің құрылысын атау?</a:t>
            </a:r>
            <a:endParaRPr lang="ru-RU" sz="2800" dirty="0">
              <a:latin typeface="Times New Roman" pitchFamily="18" charset="0"/>
              <a:cs typeface="Times New Roman" pitchFamily="18" charset="0"/>
            </a:endParaRPr>
          </a:p>
        </p:txBody>
      </p:sp>
      <p:sp>
        <p:nvSpPr>
          <p:cNvPr id="5" name="Прямоугольник 4"/>
          <p:cNvSpPr/>
          <p:nvPr/>
        </p:nvSpPr>
        <p:spPr>
          <a:xfrm>
            <a:off x="179512" y="4077072"/>
            <a:ext cx="8712968" cy="1815882"/>
          </a:xfrm>
          <a:prstGeom prst="rect">
            <a:avLst/>
          </a:prstGeom>
        </p:spPr>
        <p:txBody>
          <a:bodyPr wrap="square">
            <a:spAutoFit/>
          </a:bodyPr>
          <a:lstStyle/>
          <a:p>
            <a:pPr algn="ctr"/>
            <a:r>
              <a:rPr lang="kk-KZ" sz="2800" dirty="0" smtClean="0">
                <a:latin typeface="Times New Roman" pitchFamily="18" charset="0"/>
                <a:cs typeface="Times New Roman" pitchFamily="18" charset="0"/>
              </a:rPr>
              <a:t>Қаңқа мен ұңғының қақпақшасын, салқандататын су қымтамасы, радиатор өзектері, су сорғысы, желдеткіш, су таратқыш канал, термостат, шлангы, шүмек, термометр жатады</a:t>
            </a:r>
            <a:endParaRPr lang="ru-RU" sz="2800" dirty="0">
              <a:latin typeface="Times New Roman" pitchFamily="18" charset="0"/>
              <a:cs typeface="Times New Roman" pitchFamily="18" charset="0"/>
            </a:endParaRPr>
          </a:p>
        </p:txBody>
      </p:sp>
      <p:sp>
        <p:nvSpPr>
          <p:cNvPr id="6" name="Стрелка вправо 5">
            <a:hlinkClick r:id="rId2" action="ppaction://hlinksldjump"/>
          </p:cNvPr>
          <p:cNvSpPr/>
          <p:nvPr/>
        </p:nvSpPr>
        <p:spPr>
          <a:xfrm>
            <a:off x="8028384" y="5373216"/>
            <a:ext cx="864096" cy="1283910"/>
          </a:xfrm>
          <a:prstGeom prst="rightArrow">
            <a:avLst/>
          </a:prstGeom>
        </p:spPr>
        <p:style>
          <a:lnRef idx="1">
            <a:schemeClr val="accent3"/>
          </a:lnRef>
          <a:fillRef idx="2">
            <a:schemeClr val="accent3"/>
          </a:fillRef>
          <a:effectRef idx="1">
            <a:schemeClr val="accent3"/>
          </a:effectRef>
          <a:fontRef idx="minor">
            <a:schemeClr val="dk1"/>
          </a:fontRef>
        </p:style>
        <p:txBody>
          <a:bodyPr wrap="square" rtlCol="0" anchor="ctr">
            <a:spAutoFit/>
          </a:bodyPr>
          <a:lstStyle/>
          <a:p>
            <a:pPr algn="ctr"/>
            <a:endParaRPr lang="ru-RU" sz="3600" dirty="0" smtClean="0">
              <a:latin typeface="Times New Roman" pitchFamily="18" charset="0"/>
              <a:cs typeface="Times New Roman" pitchFamily="18" charset="0"/>
              <a:hlinkClick r:id=""/>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plus(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179512" y="2060848"/>
          <a:ext cx="8748463" cy="3672408"/>
        </p:xfrm>
        <a:graphic>
          <a:graphicData uri="http://schemas.openxmlformats.org/drawingml/2006/table">
            <a:tbl>
              <a:tblPr/>
              <a:tblGrid>
                <a:gridCol w="2915553"/>
                <a:gridCol w="2916455"/>
                <a:gridCol w="2916455"/>
              </a:tblGrid>
              <a:tr h="3672408">
                <a:tc>
                  <a:txBody>
                    <a:bodyPr/>
                    <a:lstStyle/>
                    <a:p>
                      <a:pPr algn="ctr">
                        <a:lnSpc>
                          <a:spcPct val="115000"/>
                        </a:lnSpc>
                        <a:spcAft>
                          <a:spcPts val="0"/>
                        </a:spcAft>
                      </a:pPr>
                      <a:r>
                        <a:rPr lang="kk-KZ" sz="1800" dirty="0">
                          <a:latin typeface="Times New Roman"/>
                          <a:ea typeface="Times New Roman"/>
                          <a:cs typeface="Times New Roman"/>
                        </a:rPr>
                        <a:t>НЕ БІЛЕМІН</a:t>
                      </a:r>
                      <a:endParaRPr lang="ru-RU" sz="1800" dirty="0">
                        <a:latin typeface="Calibri"/>
                        <a:ea typeface="Times New Roman"/>
                        <a:cs typeface="Times New Roman"/>
                      </a:endParaRPr>
                    </a:p>
                    <a:p>
                      <a:pPr algn="ctr">
                        <a:lnSpc>
                          <a:spcPct val="115000"/>
                        </a:lnSpc>
                        <a:spcAft>
                          <a:spcPts val="0"/>
                        </a:spcAft>
                      </a:pPr>
                      <a:r>
                        <a:rPr lang="kk-KZ" sz="1800" i="1" dirty="0">
                          <a:latin typeface="Times New Roman"/>
                          <a:ea typeface="Times New Roman"/>
                          <a:cs typeface="Times New Roman"/>
                        </a:rPr>
                        <a:t>САБАҚТЫҢ БАСЫНДА ТОЛТЫРЫЛАДЫ</a:t>
                      </a:r>
                      <a:endParaRPr lang="ru-RU" sz="1800" dirty="0">
                        <a:latin typeface="Calibri"/>
                        <a:ea typeface="Times New Roman"/>
                        <a:cs typeface="Times New Roman"/>
                      </a:endParaRPr>
                    </a:p>
                  </a:txBody>
                  <a:tcPr marL="67929" marR="679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800" dirty="0">
                          <a:latin typeface="Times New Roman"/>
                          <a:ea typeface="Times New Roman"/>
                          <a:cs typeface="Times New Roman"/>
                        </a:rPr>
                        <a:t>Білгім келеді</a:t>
                      </a:r>
                      <a:endParaRPr lang="ru-RU" sz="1800" dirty="0">
                        <a:latin typeface="Calibri"/>
                        <a:ea typeface="Times New Roman"/>
                        <a:cs typeface="Times New Roman"/>
                      </a:endParaRPr>
                    </a:p>
                    <a:p>
                      <a:pPr algn="ctr">
                        <a:lnSpc>
                          <a:spcPct val="115000"/>
                        </a:lnSpc>
                        <a:spcAft>
                          <a:spcPts val="0"/>
                        </a:spcAft>
                      </a:pPr>
                      <a:r>
                        <a:rPr lang="kk-KZ" sz="1800" i="1" dirty="0">
                          <a:latin typeface="Times New Roman"/>
                          <a:ea typeface="Times New Roman"/>
                          <a:cs typeface="Times New Roman"/>
                        </a:rPr>
                        <a:t>САБАҚ КЕЗІНДЕ ТОЛТЫРЫЛАДЫ </a:t>
                      </a:r>
                      <a:endParaRPr lang="ru-RU" sz="1800" dirty="0">
                        <a:latin typeface="Calibri"/>
                        <a:ea typeface="Times New Roman"/>
                        <a:cs typeface="Times New Roman"/>
                      </a:endParaRPr>
                    </a:p>
                  </a:txBody>
                  <a:tcPr marL="67929" marR="679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800" dirty="0">
                          <a:latin typeface="Times New Roman"/>
                          <a:ea typeface="Times New Roman"/>
                          <a:cs typeface="Times New Roman"/>
                        </a:rPr>
                        <a:t>БІЛДІМ</a:t>
                      </a:r>
                      <a:endParaRPr lang="ru-RU" sz="1800" dirty="0">
                        <a:latin typeface="Calibri"/>
                        <a:ea typeface="Times New Roman"/>
                        <a:cs typeface="Times New Roman"/>
                      </a:endParaRPr>
                    </a:p>
                    <a:p>
                      <a:pPr algn="ctr">
                        <a:lnSpc>
                          <a:spcPct val="115000"/>
                        </a:lnSpc>
                        <a:spcAft>
                          <a:spcPts val="0"/>
                        </a:spcAft>
                      </a:pPr>
                      <a:r>
                        <a:rPr lang="kk-KZ" sz="1800" i="1" dirty="0">
                          <a:latin typeface="Times New Roman"/>
                          <a:ea typeface="Times New Roman"/>
                          <a:cs typeface="Times New Roman"/>
                        </a:rPr>
                        <a:t> САБАҚ СОҢЫНДА ТОЛТЫРЫЛАДЫ </a:t>
                      </a:r>
                      <a:endParaRPr lang="ru-RU" sz="1800" dirty="0">
                        <a:latin typeface="Calibri"/>
                        <a:ea typeface="Times New Roman"/>
                        <a:cs typeface="Times New Roman"/>
                      </a:endParaRPr>
                    </a:p>
                  </a:txBody>
                  <a:tcPr marL="67929" marR="679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5601" name="Rectangle 1"/>
          <p:cNvSpPr>
            <a:spLocks noChangeArrowheads="1"/>
          </p:cNvSpPr>
          <p:nvPr/>
        </p:nvSpPr>
        <p:spPr bwMode="auto">
          <a:xfrm>
            <a:off x="0" y="332656"/>
            <a:ext cx="9144000"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600075" algn="l"/>
              </a:tabLst>
            </a:pPr>
            <a:r>
              <a:rPr kumimoji="0" lang="kk-KZ"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Рефлексия парақшасы сабақтың басында таратылады, сабақтың соңында толық толтырылып  білім деңгейлері тексеріледі</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00075" algn="l"/>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https://ds02.infourok.ru/uploads/ex/0d15/000550bc-76fd3281/img8.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0" y="1268760"/>
            <a:ext cx="91440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kk-KZ" sz="36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1.Оқушылардың сабаққа дайындығына, сырт көріністеріне көңіл аудару, журналға белгілеу</a:t>
            </a:r>
            <a:r>
              <a:rPr kumimoji="0" lang="ru-RU" sz="3600" b="1" i="1"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36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a:t>
            </a:r>
            <a:endParaRPr kumimoji="0" lang="ru-RU" sz="3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 name="Прямоугольник 4"/>
          <p:cNvSpPr/>
          <p:nvPr/>
        </p:nvSpPr>
        <p:spPr>
          <a:xfrm>
            <a:off x="2915816" y="476672"/>
            <a:ext cx="3676584" cy="646331"/>
          </a:xfrm>
          <a:prstGeom prst="rect">
            <a:avLst/>
          </a:prstGeom>
        </p:spPr>
        <p:txBody>
          <a:bodyPr wrap="none">
            <a:spAutoFit/>
          </a:bodyPr>
          <a:lstStyle/>
          <a:p>
            <a:pPr lvl="0" fontAlgn="base">
              <a:spcBef>
                <a:spcPct val="0"/>
              </a:spcBef>
              <a:spcAft>
                <a:spcPct val="0"/>
              </a:spcAft>
            </a:pPr>
            <a:r>
              <a:rPr lang="ru-RU" sz="3600" b="1" dirty="0" smtClean="0">
                <a:solidFill>
                  <a:srgbClr val="333333"/>
                </a:solidFill>
                <a:latin typeface="Times New Roman" pitchFamily="18" charset="0"/>
                <a:ea typeface="Times New Roman" pitchFamily="18" charset="0"/>
                <a:cs typeface="Times New Roman" pitchFamily="18" charset="0"/>
              </a:rPr>
              <a:t>I. </a:t>
            </a:r>
            <a:r>
              <a:rPr lang="kk-KZ" sz="3600" b="1" dirty="0" smtClean="0">
                <a:solidFill>
                  <a:srgbClr val="333333"/>
                </a:solidFill>
                <a:latin typeface="Times New Roman" pitchFamily="18" charset="0"/>
                <a:ea typeface="Times New Roman" pitchFamily="18" charset="0"/>
                <a:cs typeface="Times New Roman" pitchFamily="18" charset="0"/>
              </a:rPr>
              <a:t>Ұйымдастыру</a:t>
            </a:r>
            <a:r>
              <a:rPr lang="ru-RU" sz="3600" b="1" dirty="0" smtClean="0">
                <a:solidFill>
                  <a:srgbClr val="333333"/>
                </a:solidFill>
                <a:latin typeface="Times New Roman" pitchFamily="18" charset="0"/>
                <a:ea typeface="Times New Roman" pitchFamily="18" charset="0"/>
                <a:cs typeface="Times New Roman" pitchFamily="18" charset="0"/>
              </a:rPr>
              <a:t>.</a:t>
            </a:r>
            <a:endParaRPr lang="ru-RU" sz="3600" dirty="0" smtClean="0">
              <a:latin typeface="Times New Roman" pitchFamily="18" charset="0"/>
              <a:ea typeface="Times New Roman" pitchFamily="18" charset="0"/>
              <a:cs typeface="Times New Roman" pitchFamily="18" charset="0"/>
            </a:endParaRPr>
          </a:p>
        </p:txBody>
      </p:sp>
      <p:sp>
        <p:nvSpPr>
          <p:cNvPr id="6" name="Прямоугольник 5">
            <a:hlinkClick r:id="rId2" action="ppaction://hlinksldjump"/>
          </p:cNvPr>
          <p:cNvSpPr/>
          <p:nvPr/>
        </p:nvSpPr>
        <p:spPr>
          <a:xfrm>
            <a:off x="0" y="3140968"/>
            <a:ext cx="4449551" cy="1200329"/>
          </a:xfrm>
          <a:prstGeom prst="rect">
            <a:avLst/>
          </a:prstGeom>
        </p:spPr>
        <p:txBody>
          <a:bodyPr wrap="none">
            <a:spAutoFit/>
          </a:bodyPr>
          <a:lstStyle/>
          <a:p>
            <a:r>
              <a:rPr lang="ru-RU" sz="3600" dirty="0" smtClean="0">
                <a:solidFill>
                  <a:srgbClr val="333333"/>
                </a:solidFill>
                <a:latin typeface="Times New Roman" pitchFamily="18" charset="0"/>
                <a:ea typeface="Times New Roman" pitchFamily="18" charset="0"/>
                <a:cs typeface="Times New Roman" pitchFamily="18" charset="0"/>
              </a:rPr>
              <a:t>2. </a:t>
            </a:r>
            <a:r>
              <a:rPr lang="ru-RU" sz="3600" dirty="0" smtClean="0">
                <a:latin typeface="Times New Roman" pitchFamily="18" charset="0"/>
                <a:cs typeface="Times New Roman" pitchFamily="18" charset="0"/>
              </a:rPr>
              <a:t>Релаксация  </a:t>
            </a:r>
            <a:r>
              <a:rPr lang="ru-RU" sz="3600" dirty="0" err="1" smtClean="0">
                <a:latin typeface="Times New Roman" pitchFamily="18" charset="0"/>
                <a:cs typeface="Times New Roman" pitchFamily="18" charset="0"/>
              </a:rPr>
              <a:t>ойыны</a:t>
            </a:r>
            <a:endParaRPr lang="ru-RU" sz="3600" dirty="0" smtClean="0">
              <a:latin typeface="Times New Roman" pitchFamily="18" charset="0"/>
              <a:cs typeface="Times New Roman" pitchFamily="18" charset="0"/>
            </a:endParaRPr>
          </a:p>
          <a:p>
            <a:r>
              <a:rPr lang="ru-RU" sz="3600" dirty="0" smtClean="0">
                <a:solidFill>
                  <a:srgbClr val="333333"/>
                </a:solidFill>
                <a:latin typeface="Times New Roman" pitchFamily="18" charset="0"/>
                <a:ea typeface="Times New Roman" pitchFamily="18" charset="0"/>
                <a:cs typeface="Times New Roman" pitchFamily="18" charset="0"/>
              </a:rPr>
              <a:t> </a:t>
            </a:r>
            <a:endParaRPr lang="ru-RU" sz="360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3419872" y="0"/>
            <a:ext cx="27718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600075" algn="l"/>
              </a:tabLst>
            </a:pPr>
            <a:r>
              <a:rPr kumimoji="0" lang="kk-KZ" b="1" i="0" u="none" strike="noStrike" cap="none" normalizeH="0" baseline="0" dirty="0" smtClean="0">
                <a:ln>
                  <a:noFill/>
                </a:ln>
                <a:effectLst/>
                <a:latin typeface="Times New Roman" pitchFamily="18" charset="0"/>
                <a:ea typeface="Times New Roman" pitchFamily="18" charset="0"/>
                <a:cs typeface="Times New Roman" pitchFamily="18" charset="0"/>
              </a:rPr>
              <a:t>БАҒАЛАУ РУБРИКАСЫ</a:t>
            </a:r>
            <a:endParaRPr kumimoji="0" lang="kk-KZ" b="0" i="0" u="none" strike="noStrike" cap="none" normalizeH="0" baseline="0" dirty="0" smtClean="0">
              <a:ln>
                <a:noFill/>
              </a:ln>
              <a:effectLst/>
              <a:latin typeface="Arial" pitchFamily="34" charset="0"/>
              <a:cs typeface="Arial" pitchFamily="34" charset="0"/>
            </a:endParaRPr>
          </a:p>
        </p:txBody>
      </p:sp>
      <p:graphicFrame>
        <p:nvGraphicFramePr>
          <p:cNvPr id="5" name="Таблица 4"/>
          <p:cNvGraphicFramePr>
            <a:graphicFrameLocks noGrp="1"/>
          </p:cNvGraphicFramePr>
          <p:nvPr/>
        </p:nvGraphicFramePr>
        <p:xfrm>
          <a:off x="251521" y="764704"/>
          <a:ext cx="8640958" cy="5472606"/>
        </p:xfrm>
        <a:graphic>
          <a:graphicData uri="http://schemas.openxmlformats.org/drawingml/2006/table">
            <a:tbl>
              <a:tblPr/>
              <a:tblGrid>
                <a:gridCol w="1249027"/>
                <a:gridCol w="1618376"/>
                <a:gridCol w="1618376"/>
                <a:gridCol w="1619200"/>
                <a:gridCol w="2535979"/>
              </a:tblGrid>
              <a:tr h="376289">
                <a:tc>
                  <a:txBody>
                    <a:bodyPr/>
                    <a:lstStyle/>
                    <a:p>
                      <a:pPr algn="ctr">
                        <a:lnSpc>
                          <a:spcPct val="115000"/>
                        </a:lnSpc>
                        <a:spcAft>
                          <a:spcPts val="0"/>
                        </a:spcAft>
                      </a:pPr>
                      <a:r>
                        <a:rPr lang="kk-KZ" sz="1400" dirty="0">
                          <a:latin typeface="Cambria"/>
                          <a:ea typeface="Times New Roman"/>
                          <a:cs typeface="Times New Roman"/>
                        </a:rPr>
                        <a:t>Критерии</a:t>
                      </a:r>
                      <a:endParaRPr lang="ru-RU" sz="1400" dirty="0">
                        <a:latin typeface="Calibri"/>
                        <a:ea typeface="Times New Roman"/>
                        <a:cs typeface="Times New Roman"/>
                      </a:endParaRPr>
                    </a:p>
                  </a:txBody>
                  <a:tcPr marL="62791" marR="627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ct val="115000"/>
                        </a:lnSpc>
                        <a:spcAft>
                          <a:spcPts val="0"/>
                        </a:spcAft>
                      </a:pPr>
                      <a:r>
                        <a:rPr lang="kk-KZ" sz="1400">
                          <a:latin typeface="Cambria"/>
                          <a:ea typeface="Times New Roman"/>
                          <a:cs typeface="Times New Roman"/>
                        </a:rPr>
                        <a:t>Дискриптор</a:t>
                      </a:r>
                      <a:endParaRPr lang="ru-RU" sz="1400">
                        <a:latin typeface="Calibri"/>
                        <a:ea typeface="Times New Roman"/>
                        <a:cs typeface="Times New Roman"/>
                      </a:endParaRPr>
                    </a:p>
                  </a:txBody>
                  <a:tcPr marL="62791" marR="627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r h="376289">
                <a:tc>
                  <a:txBody>
                    <a:bodyPr/>
                    <a:lstStyle/>
                    <a:p>
                      <a:pPr algn="ctr">
                        <a:lnSpc>
                          <a:spcPct val="115000"/>
                        </a:lnSpc>
                        <a:spcAft>
                          <a:spcPts val="0"/>
                        </a:spcAft>
                      </a:pPr>
                      <a:endParaRPr lang="kk-KZ" sz="1400" dirty="0">
                        <a:latin typeface="Cambria"/>
                        <a:ea typeface="Times New Roman"/>
                        <a:cs typeface="Times New Roman"/>
                      </a:endParaRPr>
                    </a:p>
                  </a:txBody>
                  <a:tcPr marL="62791" marR="627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400">
                          <a:latin typeface="Cambria"/>
                          <a:ea typeface="Times New Roman"/>
                          <a:cs typeface="Times New Roman"/>
                        </a:rPr>
                        <a:t>5</a:t>
                      </a:r>
                      <a:endParaRPr lang="ru-RU" sz="1400">
                        <a:latin typeface="Calibri"/>
                        <a:ea typeface="Times New Roman"/>
                        <a:cs typeface="Times New Roman"/>
                      </a:endParaRPr>
                    </a:p>
                  </a:txBody>
                  <a:tcPr marL="62791" marR="627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400">
                          <a:latin typeface="Cambria"/>
                          <a:ea typeface="Times New Roman"/>
                          <a:cs typeface="Times New Roman"/>
                        </a:rPr>
                        <a:t>4</a:t>
                      </a:r>
                      <a:endParaRPr lang="ru-RU" sz="1400">
                        <a:latin typeface="Calibri"/>
                        <a:ea typeface="Times New Roman"/>
                        <a:cs typeface="Times New Roman"/>
                      </a:endParaRPr>
                    </a:p>
                  </a:txBody>
                  <a:tcPr marL="62791" marR="627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400">
                          <a:latin typeface="Cambria"/>
                          <a:ea typeface="Times New Roman"/>
                          <a:cs typeface="Times New Roman"/>
                        </a:rPr>
                        <a:t>3</a:t>
                      </a:r>
                      <a:endParaRPr lang="ru-RU" sz="1400">
                        <a:latin typeface="Calibri"/>
                        <a:ea typeface="Times New Roman"/>
                        <a:cs typeface="Times New Roman"/>
                      </a:endParaRPr>
                    </a:p>
                  </a:txBody>
                  <a:tcPr marL="62791" marR="627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400">
                          <a:latin typeface="Cambria"/>
                          <a:ea typeface="Times New Roman"/>
                          <a:cs typeface="Times New Roman"/>
                        </a:rPr>
                        <a:t>2</a:t>
                      </a:r>
                      <a:endParaRPr lang="ru-RU" sz="1400">
                        <a:latin typeface="Calibri"/>
                        <a:ea typeface="Times New Roman"/>
                        <a:cs typeface="Times New Roman"/>
                      </a:endParaRPr>
                    </a:p>
                  </a:txBody>
                  <a:tcPr marL="62791" marR="627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61856">
                <a:tc>
                  <a:txBody>
                    <a:bodyPr/>
                    <a:lstStyle/>
                    <a:p>
                      <a:pPr algn="ctr">
                        <a:lnSpc>
                          <a:spcPct val="115000"/>
                        </a:lnSpc>
                        <a:spcAft>
                          <a:spcPts val="0"/>
                        </a:spcAft>
                      </a:pPr>
                      <a:r>
                        <a:rPr lang="kk-KZ" sz="1400">
                          <a:latin typeface="Cambria"/>
                          <a:ea typeface="Times New Roman"/>
                          <a:cs typeface="Times New Roman"/>
                        </a:rPr>
                        <a:t>Сабаққа белсенді қатысуы</a:t>
                      </a:r>
                      <a:endParaRPr lang="ru-RU" sz="1400">
                        <a:latin typeface="Calibri"/>
                        <a:ea typeface="Times New Roman"/>
                        <a:cs typeface="Times New Roman"/>
                      </a:endParaRPr>
                    </a:p>
                  </a:txBody>
                  <a:tcPr marL="62791" marR="627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400">
                          <a:latin typeface="Cambria"/>
                          <a:ea typeface="Times New Roman"/>
                          <a:cs typeface="Times New Roman"/>
                        </a:rPr>
                        <a:t>Өте жақсы </a:t>
                      </a:r>
                      <a:endParaRPr lang="ru-RU" sz="1400">
                        <a:latin typeface="Calibri"/>
                        <a:ea typeface="Times New Roman"/>
                        <a:cs typeface="Times New Roman"/>
                      </a:endParaRPr>
                    </a:p>
                  </a:txBody>
                  <a:tcPr marL="62791" marR="627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400">
                          <a:latin typeface="Cambria"/>
                          <a:ea typeface="Times New Roman"/>
                          <a:cs typeface="Times New Roman"/>
                        </a:rPr>
                        <a:t>жақсы</a:t>
                      </a:r>
                      <a:endParaRPr lang="ru-RU" sz="1400">
                        <a:latin typeface="Calibri"/>
                        <a:ea typeface="Times New Roman"/>
                        <a:cs typeface="Times New Roman"/>
                      </a:endParaRPr>
                    </a:p>
                  </a:txBody>
                  <a:tcPr marL="62791" marR="627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400" dirty="0">
                          <a:latin typeface="Cambria"/>
                          <a:ea typeface="Times New Roman"/>
                          <a:cs typeface="Times New Roman"/>
                        </a:rPr>
                        <a:t>Орташа қатысса</a:t>
                      </a:r>
                      <a:endParaRPr lang="ru-RU" sz="1400" dirty="0">
                        <a:latin typeface="Calibri"/>
                        <a:ea typeface="Times New Roman"/>
                        <a:cs typeface="Times New Roman"/>
                      </a:endParaRPr>
                    </a:p>
                  </a:txBody>
                  <a:tcPr marL="62791" marR="627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endParaRPr lang="ru-RU" sz="1400">
                        <a:latin typeface="Calibri"/>
                      </a:endParaRPr>
                    </a:p>
                  </a:txBody>
                  <a:tcPr marL="62791" marR="627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9086">
                <a:tc>
                  <a:txBody>
                    <a:bodyPr/>
                    <a:lstStyle/>
                    <a:p>
                      <a:pPr algn="l">
                        <a:lnSpc>
                          <a:spcPct val="115000"/>
                        </a:lnSpc>
                        <a:spcAft>
                          <a:spcPts val="0"/>
                        </a:spcAft>
                      </a:pPr>
                      <a:r>
                        <a:rPr lang="kk-KZ" sz="1400">
                          <a:latin typeface="Cambria"/>
                          <a:ea typeface="Times New Roman"/>
                          <a:cs typeface="Times New Roman"/>
                        </a:rPr>
                        <a:t>Сұрақтарға жауап берудегі сөйлеу мәнері</a:t>
                      </a:r>
                      <a:endParaRPr lang="ru-RU" sz="1400">
                        <a:latin typeface="Calibri"/>
                        <a:ea typeface="Times New Roman"/>
                        <a:cs typeface="Times New Roman"/>
                      </a:endParaRPr>
                    </a:p>
                  </a:txBody>
                  <a:tcPr marL="62791" marR="627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400">
                          <a:latin typeface="Cambria"/>
                          <a:ea typeface="Times New Roman"/>
                          <a:cs typeface="Times New Roman"/>
                        </a:rPr>
                        <a:t>Жауап толықтай дұрыс болса</a:t>
                      </a:r>
                      <a:endParaRPr lang="ru-RU" sz="1400">
                        <a:latin typeface="Calibri"/>
                        <a:ea typeface="Times New Roman"/>
                        <a:cs typeface="Times New Roman"/>
                      </a:endParaRPr>
                    </a:p>
                  </a:txBody>
                  <a:tcPr marL="62791" marR="627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400">
                          <a:latin typeface="Cambria"/>
                          <a:ea typeface="Times New Roman"/>
                          <a:cs typeface="Times New Roman"/>
                        </a:rPr>
                        <a:t>Жақсы жауап берсе</a:t>
                      </a:r>
                      <a:endParaRPr lang="ru-RU" sz="1400">
                        <a:latin typeface="Calibri"/>
                        <a:ea typeface="Times New Roman"/>
                        <a:cs typeface="Times New Roman"/>
                      </a:endParaRPr>
                    </a:p>
                  </a:txBody>
                  <a:tcPr marL="62791" marR="627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400">
                          <a:latin typeface="Cambria"/>
                          <a:ea typeface="Times New Roman"/>
                          <a:cs typeface="Times New Roman"/>
                        </a:rPr>
                        <a:t>Жауап толық болмаса  </a:t>
                      </a:r>
                      <a:endParaRPr lang="ru-RU" sz="1400">
                        <a:latin typeface="Calibri"/>
                        <a:ea typeface="Times New Roman"/>
                        <a:cs typeface="Times New Roman"/>
                      </a:endParaRPr>
                    </a:p>
                  </a:txBody>
                  <a:tcPr marL="62791" marR="627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400">
                          <a:latin typeface="Cambria"/>
                          <a:ea typeface="Times New Roman"/>
                          <a:cs typeface="Times New Roman"/>
                        </a:rPr>
                        <a:t>Дымда жауап жоқ болса  </a:t>
                      </a:r>
                      <a:endParaRPr lang="ru-RU" sz="1400">
                        <a:latin typeface="Calibri"/>
                        <a:ea typeface="Times New Roman"/>
                        <a:cs typeface="Times New Roman"/>
                      </a:endParaRPr>
                    </a:p>
                  </a:txBody>
                  <a:tcPr marL="62791" marR="627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9086">
                <a:tc>
                  <a:txBody>
                    <a:bodyPr/>
                    <a:lstStyle/>
                    <a:p>
                      <a:pPr algn="ctr">
                        <a:lnSpc>
                          <a:spcPct val="115000"/>
                        </a:lnSpc>
                        <a:spcAft>
                          <a:spcPts val="0"/>
                        </a:spcAft>
                      </a:pPr>
                      <a:r>
                        <a:rPr lang="kk-KZ" sz="1400" dirty="0">
                          <a:latin typeface="Cambria"/>
                          <a:ea typeface="Times New Roman"/>
                          <a:cs typeface="Times New Roman"/>
                        </a:rPr>
                        <a:t>Топпен жұмыс жасау деңгейі</a:t>
                      </a:r>
                      <a:endParaRPr lang="ru-RU" sz="1400" dirty="0">
                        <a:latin typeface="Calibri"/>
                        <a:ea typeface="Times New Roman"/>
                        <a:cs typeface="Times New Roman"/>
                      </a:endParaRPr>
                    </a:p>
                  </a:txBody>
                  <a:tcPr marL="62791" marR="627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kk-KZ" sz="1400" dirty="0">
                          <a:latin typeface="Cambria"/>
                          <a:ea typeface="Times New Roman"/>
                          <a:cs typeface="Times New Roman"/>
                        </a:rPr>
                        <a:t>Топпен жұмыс жақсы орындап уақытында орындаса</a:t>
                      </a:r>
                      <a:endParaRPr lang="ru-RU" sz="1400" dirty="0">
                        <a:latin typeface="Calibri"/>
                        <a:ea typeface="Times New Roman"/>
                        <a:cs typeface="Times New Roman"/>
                      </a:endParaRPr>
                    </a:p>
                  </a:txBody>
                  <a:tcPr marL="62791" marR="627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400">
                          <a:latin typeface="Cambria"/>
                          <a:ea typeface="Times New Roman"/>
                          <a:cs typeface="Times New Roman"/>
                        </a:rPr>
                        <a:t>Оқытушының көмегімен жасаса. </a:t>
                      </a:r>
                      <a:endParaRPr lang="ru-RU" sz="1400">
                        <a:latin typeface="Calibri"/>
                        <a:ea typeface="Times New Roman"/>
                        <a:cs typeface="Times New Roman"/>
                      </a:endParaRPr>
                    </a:p>
                  </a:txBody>
                  <a:tcPr marL="62791" marR="627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400" dirty="0">
                          <a:latin typeface="Cambria"/>
                          <a:ea typeface="Times New Roman"/>
                          <a:cs typeface="Times New Roman"/>
                        </a:rPr>
                        <a:t>Оқытушы көмегімен жасап уақыттында орындамаса</a:t>
                      </a:r>
                      <a:endParaRPr lang="ru-RU" sz="1400" dirty="0">
                        <a:latin typeface="Calibri"/>
                        <a:ea typeface="Times New Roman"/>
                        <a:cs typeface="Times New Roman"/>
                      </a:endParaRPr>
                    </a:p>
                  </a:txBody>
                  <a:tcPr marL="62791" marR="627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400" dirty="0">
                          <a:latin typeface="Cambria"/>
                          <a:ea typeface="Times New Roman"/>
                          <a:cs typeface="Times New Roman"/>
                        </a:rPr>
                        <a:t>Топта тек екі оқушы жұмыс жасап жұмыс аяқталмай қалса </a:t>
                      </a:r>
                      <a:endParaRPr lang="ru-RU" sz="1400" dirty="0">
                        <a:latin typeface="Calibri"/>
                        <a:ea typeface="Times New Roman"/>
                        <a:cs typeface="Times New Roman"/>
                      </a:endParaRPr>
                    </a:p>
                  </a:txBody>
                  <a:tcPr marL="62791" marR="627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dissolv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1"/>
          <p:cNvSpPr>
            <a:spLocks noChangeArrowheads="1"/>
          </p:cNvSpPr>
          <p:nvPr/>
        </p:nvSpPr>
        <p:spPr bwMode="auto">
          <a:xfrm>
            <a:off x="899592" y="1988840"/>
            <a:ext cx="7046937"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kk-KZ"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VII. Үйге тапсырма: </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kk-KZ"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Радиатор, термостат және су сорғы ( су насосы) желдеткіштің құрылысы, жұмысы </a:t>
            </a:r>
            <a:endParaRPr kumimoji="0" lang="kk-KZ"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https://ds04.infourok.ru/uploads/ex/10ae/000344fd-055bba13/img12.jpg"/>
          <p:cNvPicPr>
            <a:picLocks noChangeAspect="1" noChangeArrowheads="1"/>
          </p:cNvPicPr>
          <p:nvPr/>
        </p:nvPicPr>
        <p:blipFill>
          <a:blip r:embed="rId2" cstate="print"/>
          <a:srcRect/>
          <a:stretch>
            <a:fillRect/>
          </a:stretch>
        </p:blipFill>
        <p:spPr bwMode="auto">
          <a:xfrm>
            <a:off x="0" y="0"/>
            <a:ext cx="9144000" cy="6811476"/>
          </a:xfrm>
          <a:prstGeom prst="rect">
            <a:avLst/>
          </a:prstGeom>
          <a:noFill/>
        </p:spPr>
      </p:pic>
      <p:pic>
        <p:nvPicPr>
          <p:cNvPr id="140293" name="Picture 5" descr="AG00373_">
            <a:hlinkClick r:id="" action="ppaction://noaction">
              <a:snd r:embed="rId3" name="applause.wav"/>
            </a:hlinkClick>
          </p:cNvPr>
          <p:cNvPicPr>
            <a:picLocks noChangeAspect="1" noChangeArrowheads="1" noCrop="1"/>
          </p:cNvPicPr>
          <p:nvPr/>
        </p:nvPicPr>
        <p:blipFill>
          <a:blip r:embed="rId4" cstate="print"/>
          <a:srcRect/>
          <a:stretch>
            <a:fillRect/>
          </a:stretch>
        </p:blipFill>
        <p:spPr bwMode="auto">
          <a:xfrm>
            <a:off x="2771800" y="3880746"/>
            <a:ext cx="3096344" cy="2977254"/>
          </a:xfrm>
          <a:prstGeom prst="rect">
            <a:avLst/>
          </a:prstGeom>
          <a:noFill/>
        </p:spPr>
      </p:pic>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0" y="1595021"/>
            <a:ext cx="91440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Мақсаты </a:t>
            </a:r>
            <a:r>
              <a:rPr kumimoji="0" lang="ru-RU" sz="2800" b="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a:t>
            </a:r>
            <a:r>
              <a:rPr kumimoji="0" lang="ru-RU" sz="2800" b="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жағымсыз көңіл-күйден арылу,күш қуат жинау</a:t>
            </a:r>
            <a:r>
              <a:rPr kumimoji="0" lang="ru-RU" sz="2800" b="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800" b="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Бірнеше</a:t>
            </a:r>
            <a:r>
              <a:rPr kumimoji="0" lang="ru-RU" sz="2800" b="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минут </a:t>
            </a:r>
            <a:r>
              <a:rPr kumimoji="0" lang="ru-RU" sz="2800" b="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бұрын сіз</a:t>
            </a:r>
            <a:r>
              <a:rPr kumimoji="0" lang="ru-RU" sz="2800" b="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a:t>
            </a:r>
            <a:r>
              <a:rPr kumimoji="0" lang="ru-RU" sz="2800" b="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тәртіпті бұзатын</a:t>
            </a:r>
            <a:r>
              <a:rPr kumimoji="0" lang="ru-RU" sz="2800" b="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a:t>
            </a:r>
            <a:r>
              <a:rPr kumimoji="0" lang="ru-RU" sz="2800" b="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сабаққа қатыспайтын оқушының анасымен</a:t>
            </a:r>
            <a:r>
              <a:rPr kumimoji="0" lang="ru-RU" sz="2800" b="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a:t>
            </a:r>
            <a:r>
              <a:rPr kumimoji="0" lang="ru-RU" sz="2800" b="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жағымсыз әңгімені аяқтап шықтыңыз</a:t>
            </a:r>
            <a:r>
              <a:rPr kumimoji="0" lang="ru-RU" sz="2800" b="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Әңгіме сіз</a:t>
            </a:r>
            <a:r>
              <a:rPr kumimoji="0" lang="ru-RU" sz="2800" b="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a:t>
            </a:r>
            <a:r>
              <a:rPr kumimoji="0" lang="ru-RU" sz="2800" b="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баланы</a:t>
            </a:r>
            <a:r>
              <a:rPr kumimoji="0" lang="ru-RU" sz="2800" b="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a:t>
            </a:r>
            <a:r>
              <a:rPr kumimoji="0" lang="ru-RU" sz="2800" b="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тәрбиелеп ,бақылау керектігін</a:t>
            </a:r>
            <a:r>
              <a:rPr kumimoji="0" lang="ru-RU" sz="2800" b="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a:t>
            </a:r>
            <a:r>
              <a:rPr kumimoji="0" lang="ru-RU" sz="2800" b="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айттыңыз.</a:t>
            </a:r>
            <a:r>
              <a:rPr kumimoji="0" lang="ru-RU" sz="2800" b="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Осы </a:t>
            </a:r>
            <a:r>
              <a:rPr kumimoji="0" lang="ru-RU" sz="2800" b="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әңгіменің аяғында оқушының анасы</a:t>
            </a:r>
            <a:r>
              <a:rPr kumimoji="0" lang="ru-RU" sz="2800" b="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оны </a:t>
            </a:r>
            <a:r>
              <a:rPr kumimoji="0" lang="ru-RU" sz="2800" b="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колледжде</a:t>
            </a:r>
            <a:r>
              <a:rPr kumimoji="0" lang="ru-RU" sz="2800" b="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a:t>
            </a:r>
            <a:r>
              <a:rPr kumimoji="0" lang="ru-RU" sz="2800" b="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тәрбиелеу</a:t>
            </a:r>
            <a:r>
              <a:rPr kumimoji="0" lang="ru-RU" sz="2800" b="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a:t>
            </a:r>
            <a:r>
              <a:rPr kumimoji="0" lang="ru-RU" sz="2800" b="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керектігін</a:t>
            </a:r>
            <a:r>
              <a:rPr kumimoji="0" lang="ru-RU" sz="2800" b="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 </a:t>
            </a:r>
            <a:r>
              <a:rPr kumimoji="0" lang="ru-RU" sz="2800" b="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оның </a:t>
            </a:r>
            <a:r>
              <a:rPr kumimoji="0" lang="ru-RU" sz="2800" b="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бала </a:t>
            </a:r>
            <a:r>
              <a:rPr kumimoji="0" lang="ru-RU" sz="2800" b="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тәрбиелеуге </a:t>
            </a:r>
            <a:r>
              <a:rPr lang="ru-RU" sz="2800" dirty="0" err="1" smtClean="0">
                <a:solidFill>
                  <a:srgbClr val="333333"/>
                </a:solidFill>
                <a:latin typeface="Times New Roman" pitchFamily="18" charset="0"/>
                <a:ea typeface="Times New Roman" pitchFamily="18" charset="0"/>
                <a:cs typeface="Times New Roman" pitchFamily="18" charset="0"/>
              </a:rPr>
              <a:t>уақыты </a:t>
            </a:r>
            <a:r>
              <a:rPr kumimoji="0" lang="ru-RU" sz="2800" b="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жоқ екенін</a:t>
            </a:r>
            <a:r>
              <a:rPr kumimoji="0" lang="ru-RU" sz="2800" b="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a:t>
            </a:r>
            <a:r>
              <a:rPr kumimoji="0" lang="ru-RU" sz="2800" b="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айтты</a:t>
            </a:r>
            <a:r>
              <a:rPr kumimoji="0" lang="ru-RU" sz="2800" b="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a:t>
            </a:r>
            <a:r>
              <a:rPr kumimoji="0" lang="ru-RU" sz="2800" b="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Сіз</a:t>
            </a:r>
            <a:r>
              <a:rPr kumimoji="0" lang="ru-RU" sz="2800" b="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a:t>
            </a:r>
            <a:r>
              <a:rPr kumimoji="0" lang="ru-RU" sz="2800" b="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өзіңізді ұстай алмай</a:t>
            </a:r>
            <a:r>
              <a:rPr kumimoji="0" lang="ru-RU" sz="2800" b="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a:t>
            </a:r>
            <a:r>
              <a:rPr kumimoji="0" lang="ru-RU" sz="2800" b="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әңгіме бұзылды.</a:t>
            </a:r>
            <a:endParaRPr kumimoji="0" lang="ru-RU" sz="2800" b="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Осы </a:t>
            </a:r>
            <a:r>
              <a:rPr kumimoji="0" lang="ru-RU" sz="2800" b="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әңгімеден кейін</a:t>
            </a:r>
            <a:r>
              <a:rPr kumimoji="0" lang="ru-RU" sz="2800" b="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a:t>
            </a:r>
            <a:r>
              <a:rPr kumimoji="0" lang="ru-RU" sz="2800" b="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сіз</a:t>
            </a:r>
            <a:r>
              <a:rPr kumimoji="0" lang="ru-RU" sz="2800" b="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a:t>
            </a:r>
            <a:r>
              <a:rPr kumimoji="0" lang="ru-RU" sz="2800" b="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жағымсыз қылқтан қалай кұтылуға болады</a:t>
            </a:r>
            <a:r>
              <a:rPr kumimoji="0" lang="ru-RU" sz="2800" b="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a:t>
            </a:r>
            <a:endParaRPr kumimoji="0" lang="ru-RU" sz="2800" b="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 name="Прямоугольник 4"/>
          <p:cNvSpPr/>
          <p:nvPr/>
        </p:nvSpPr>
        <p:spPr>
          <a:xfrm>
            <a:off x="2339752" y="0"/>
            <a:ext cx="5028236" cy="646331"/>
          </a:xfrm>
          <a:prstGeom prst="rect">
            <a:avLst/>
          </a:prstGeom>
        </p:spPr>
        <p:txBody>
          <a:bodyPr wrap="none">
            <a:spAutoFit/>
          </a:bodyPr>
          <a:lstStyle/>
          <a:p>
            <a:pPr lvl="0" fontAlgn="base">
              <a:spcBef>
                <a:spcPct val="0"/>
              </a:spcBef>
              <a:spcAft>
                <a:spcPct val="0"/>
              </a:spcAft>
            </a:pPr>
            <a:r>
              <a:rPr lang="ru-RU" sz="3600" b="1" dirty="0" err="1" smtClean="0">
                <a:solidFill>
                  <a:srgbClr val="0070C0"/>
                </a:solidFill>
                <a:latin typeface="Times New Roman" pitchFamily="18" charset="0"/>
                <a:ea typeface="Times New Roman" pitchFamily="18" charset="0"/>
                <a:cs typeface="Times New Roman" pitchFamily="18" charset="0"/>
              </a:rPr>
              <a:t>«Көңіл күй» жаттығуы</a:t>
            </a:r>
            <a:endParaRPr lang="ru-RU" sz="3600" b="1" dirty="0" smtClean="0">
              <a:solidFill>
                <a:srgbClr val="0070C0"/>
              </a:solidFill>
              <a:latin typeface="Times New Roman" pitchFamily="18" charset="0"/>
              <a:cs typeface="Times New Roman" pitchFamily="18" charset="0"/>
            </a:endParaRPr>
          </a:p>
        </p:txBody>
      </p:sp>
      <p:pic>
        <p:nvPicPr>
          <p:cNvPr id="18435" name="Picture 3" descr="http://st2.depositphotos.com/1967477/6346/v/950/depositphotos_63469893-stock-illustration-happy-smiley-emoticon-cartoon-face.jpg"/>
          <p:cNvPicPr>
            <a:picLocks noChangeAspect="1" noChangeArrowheads="1"/>
          </p:cNvPicPr>
          <p:nvPr/>
        </p:nvPicPr>
        <p:blipFill>
          <a:blip r:embed="rId2" cstate="print"/>
          <a:srcRect/>
          <a:stretch>
            <a:fillRect/>
          </a:stretch>
        </p:blipFill>
        <p:spPr bwMode="auto">
          <a:xfrm>
            <a:off x="0" y="332656"/>
            <a:ext cx="1304727" cy="1040978"/>
          </a:xfrm>
          <a:prstGeom prst="rect">
            <a:avLst/>
          </a:prstGeom>
          <a:noFill/>
        </p:spPr>
      </p:pic>
      <p:pic>
        <p:nvPicPr>
          <p:cNvPr id="18437" name="Picture 5" descr="https://avatars.mds.yandex.net/get-pdb/25978/5c1493a0-caff-45a9-82ee-8351e8b10eb8/s1200?webp=false"/>
          <p:cNvPicPr>
            <a:picLocks noChangeAspect="1" noChangeArrowheads="1"/>
          </p:cNvPicPr>
          <p:nvPr/>
        </p:nvPicPr>
        <p:blipFill>
          <a:blip r:embed="rId3" cstate="print"/>
          <a:srcRect/>
          <a:stretch>
            <a:fillRect/>
          </a:stretch>
        </p:blipFill>
        <p:spPr bwMode="auto">
          <a:xfrm>
            <a:off x="8028384" y="0"/>
            <a:ext cx="1115616" cy="1122153"/>
          </a:xfrm>
          <a:prstGeom prst="rect">
            <a:avLst/>
          </a:prstGeom>
          <a:noFill/>
        </p:spPr>
      </p:pic>
      <p:pic>
        <p:nvPicPr>
          <p:cNvPr id="18439" name="Picture 7" descr="http://www.clipartbest.com/cliparts/9iR/gEy/9iRgEyGpT.png"/>
          <p:cNvPicPr>
            <a:picLocks noChangeAspect="1" noChangeArrowheads="1"/>
          </p:cNvPicPr>
          <p:nvPr/>
        </p:nvPicPr>
        <p:blipFill>
          <a:blip r:embed="rId4" cstate="print"/>
          <a:srcRect/>
          <a:stretch>
            <a:fillRect/>
          </a:stretch>
        </p:blipFill>
        <p:spPr bwMode="auto">
          <a:xfrm>
            <a:off x="6228184" y="692696"/>
            <a:ext cx="1224136" cy="1166755"/>
          </a:xfrm>
          <a:prstGeom prst="rect">
            <a:avLst/>
          </a:prstGeom>
          <a:noFill/>
        </p:spPr>
      </p:pic>
      <p:pic>
        <p:nvPicPr>
          <p:cNvPr id="18441" name="Picture 9" descr="http://images.easyfreeclipart.com/479/emoticons-scared-face-free-cliparts-that-you-can-download-to--479896.png"/>
          <p:cNvPicPr>
            <a:picLocks noChangeAspect="1" noChangeArrowheads="1"/>
          </p:cNvPicPr>
          <p:nvPr/>
        </p:nvPicPr>
        <p:blipFill>
          <a:blip r:embed="rId5" cstate="print"/>
          <a:srcRect/>
          <a:stretch>
            <a:fillRect/>
          </a:stretch>
        </p:blipFill>
        <p:spPr bwMode="auto">
          <a:xfrm>
            <a:off x="2699792" y="764704"/>
            <a:ext cx="1083885" cy="999206"/>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Прямоугольник 3"/>
          <p:cNvSpPr/>
          <p:nvPr/>
        </p:nvSpPr>
        <p:spPr>
          <a:xfrm>
            <a:off x="0" y="0"/>
            <a:ext cx="9144000" cy="6555641"/>
          </a:xfrm>
          <a:prstGeom prst="rect">
            <a:avLst/>
          </a:prstGeom>
        </p:spPr>
        <p:txBody>
          <a:bodyPr wrap="square">
            <a:spAutoFit/>
          </a:bodyPr>
          <a:lstStyle/>
          <a:p>
            <a:pPr lvl="0" algn="just" eaLnBrk="0" fontAlgn="base" hangingPunct="0">
              <a:spcBef>
                <a:spcPct val="0"/>
              </a:spcBef>
              <a:spcAft>
                <a:spcPct val="0"/>
              </a:spcAft>
            </a:pPr>
            <a:r>
              <a:rPr lang="ru-RU" sz="2800" dirty="0" err="1" smtClean="0">
                <a:solidFill>
                  <a:srgbClr val="333333"/>
                </a:solidFill>
                <a:latin typeface="Times New Roman" pitchFamily="18" charset="0"/>
                <a:ea typeface="Times New Roman" pitchFamily="18" charset="0"/>
                <a:cs typeface="Times New Roman" pitchFamily="18" charset="0"/>
              </a:rPr>
              <a:t>Түрлі </a:t>
            </a:r>
            <a:r>
              <a:rPr lang="ru-RU" sz="2800" dirty="0" smtClean="0">
                <a:solidFill>
                  <a:srgbClr val="333333"/>
                </a:solidFill>
                <a:latin typeface="Times New Roman" pitchFamily="18" charset="0"/>
                <a:ea typeface="Times New Roman" pitchFamily="18" charset="0"/>
                <a:cs typeface="Times New Roman" pitchFamily="18" charset="0"/>
              </a:rPr>
              <a:t>– </a:t>
            </a:r>
            <a:r>
              <a:rPr lang="ru-RU" sz="2800" dirty="0" err="1" smtClean="0">
                <a:solidFill>
                  <a:srgbClr val="333333"/>
                </a:solidFill>
                <a:latin typeface="Times New Roman" pitchFamily="18" charset="0"/>
                <a:ea typeface="Times New Roman" pitchFamily="18" charset="0"/>
                <a:cs typeface="Times New Roman" pitchFamily="18" charset="0"/>
              </a:rPr>
              <a:t>түсті қарандаш </a:t>
            </a:r>
            <a:r>
              <a:rPr lang="ru-RU" sz="2800" dirty="0" smtClean="0">
                <a:solidFill>
                  <a:srgbClr val="333333"/>
                </a:solidFill>
                <a:latin typeface="Times New Roman" pitchFamily="18" charset="0"/>
                <a:ea typeface="Times New Roman" pitchFamily="18" charset="0"/>
                <a:cs typeface="Times New Roman" pitchFamily="18" charset="0"/>
              </a:rPr>
              <a:t>пен таза </a:t>
            </a:r>
            <a:r>
              <a:rPr lang="ru-RU" sz="2800" dirty="0" err="1" smtClean="0">
                <a:solidFill>
                  <a:srgbClr val="333333"/>
                </a:solidFill>
                <a:latin typeface="Times New Roman" pitchFamily="18" charset="0"/>
                <a:ea typeface="Times New Roman" pitchFamily="18" charset="0"/>
                <a:cs typeface="Times New Roman" pitchFamily="18" charset="0"/>
              </a:rPr>
              <a:t>парақ қағаз алыңыз Жеңілдетіп </a:t>
            </a:r>
            <a:r>
              <a:rPr lang="ru-RU" sz="2800" dirty="0" smtClean="0">
                <a:solidFill>
                  <a:srgbClr val="333333"/>
                </a:solidFill>
                <a:latin typeface="Times New Roman" pitchFamily="18" charset="0"/>
                <a:ea typeface="Times New Roman" pitchFamily="18" charset="0"/>
                <a:cs typeface="Times New Roman" pitchFamily="18" charset="0"/>
              </a:rPr>
              <a:t>, </a:t>
            </a:r>
            <a:r>
              <a:rPr lang="ru-RU" sz="2800" dirty="0" err="1" smtClean="0">
                <a:solidFill>
                  <a:srgbClr val="333333"/>
                </a:solidFill>
                <a:latin typeface="Times New Roman" pitchFamily="18" charset="0"/>
                <a:ea typeface="Times New Roman" pitchFamily="18" charset="0"/>
                <a:cs typeface="Times New Roman" pitchFamily="18" charset="0"/>
              </a:rPr>
              <a:t>сол</a:t>
            </a:r>
            <a:r>
              <a:rPr lang="ru-RU" sz="2800" dirty="0" smtClean="0">
                <a:solidFill>
                  <a:srgbClr val="333333"/>
                </a:solidFill>
                <a:latin typeface="Times New Roman" pitchFamily="18" charset="0"/>
                <a:ea typeface="Times New Roman" pitchFamily="18" charset="0"/>
                <a:cs typeface="Times New Roman" pitchFamily="18" charset="0"/>
              </a:rPr>
              <a:t> </a:t>
            </a:r>
            <a:r>
              <a:rPr lang="ru-RU" sz="2800" dirty="0" err="1" smtClean="0">
                <a:solidFill>
                  <a:srgbClr val="333333"/>
                </a:solidFill>
                <a:latin typeface="Times New Roman" pitchFamily="18" charset="0"/>
                <a:ea typeface="Times New Roman" pitchFamily="18" charset="0"/>
                <a:cs typeface="Times New Roman" pitchFamily="18" charset="0"/>
              </a:rPr>
              <a:t>қолыңызбен </a:t>
            </a:r>
            <a:r>
              <a:rPr lang="ru-RU" sz="2800" dirty="0" smtClean="0">
                <a:solidFill>
                  <a:srgbClr val="333333"/>
                </a:solidFill>
                <a:latin typeface="Times New Roman" pitchFamily="18" charset="0"/>
                <a:ea typeface="Times New Roman" pitchFamily="18" charset="0"/>
                <a:cs typeface="Times New Roman" pitchFamily="18" charset="0"/>
              </a:rPr>
              <a:t>абстракты сюжет –</a:t>
            </a:r>
            <a:r>
              <a:rPr lang="ru-RU" sz="2800" dirty="0" err="1" smtClean="0">
                <a:solidFill>
                  <a:srgbClr val="333333"/>
                </a:solidFill>
                <a:latin typeface="Times New Roman" pitchFamily="18" charset="0"/>
                <a:ea typeface="Times New Roman" pitchFamily="18" charset="0"/>
                <a:cs typeface="Times New Roman" pitchFamily="18" charset="0"/>
              </a:rPr>
              <a:t>бір</a:t>
            </a:r>
            <a:r>
              <a:rPr lang="ru-RU" sz="2800" dirty="0" smtClean="0">
                <a:solidFill>
                  <a:srgbClr val="333333"/>
                </a:solidFill>
                <a:latin typeface="Times New Roman" pitchFamily="18" charset="0"/>
                <a:ea typeface="Times New Roman" pitchFamily="18" charset="0"/>
                <a:cs typeface="Times New Roman" pitchFamily="18" charset="0"/>
              </a:rPr>
              <a:t> </a:t>
            </a:r>
            <a:r>
              <a:rPr lang="ru-RU" sz="2800" dirty="0" err="1" smtClean="0">
                <a:solidFill>
                  <a:srgbClr val="333333"/>
                </a:solidFill>
                <a:latin typeface="Times New Roman" pitchFamily="18" charset="0"/>
                <a:ea typeface="Times New Roman" pitchFamily="18" charset="0"/>
                <a:cs typeface="Times New Roman" pitchFamily="18" charset="0"/>
              </a:rPr>
              <a:t>сызық  түрлі </a:t>
            </a:r>
            <a:r>
              <a:rPr lang="ru-RU" sz="2800" dirty="0" smtClean="0">
                <a:solidFill>
                  <a:srgbClr val="333333"/>
                </a:solidFill>
                <a:latin typeface="Times New Roman" pitchFamily="18" charset="0"/>
                <a:ea typeface="Times New Roman" pitchFamily="18" charset="0"/>
                <a:cs typeface="Times New Roman" pitchFamily="18" charset="0"/>
              </a:rPr>
              <a:t>–</a:t>
            </a:r>
            <a:r>
              <a:rPr lang="ru-RU" sz="2800" dirty="0" err="1" smtClean="0">
                <a:solidFill>
                  <a:srgbClr val="333333"/>
                </a:solidFill>
                <a:latin typeface="Times New Roman" pitchFamily="18" charset="0"/>
                <a:ea typeface="Times New Roman" pitchFamily="18" charset="0"/>
                <a:cs typeface="Times New Roman" pitchFamily="18" charset="0"/>
              </a:rPr>
              <a:t>түсті таңдап салыңыз</a:t>
            </a:r>
            <a:r>
              <a:rPr lang="ru-RU" sz="2800" dirty="0" smtClean="0">
                <a:solidFill>
                  <a:srgbClr val="333333"/>
                </a:solidFill>
                <a:latin typeface="Times New Roman" pitchFamily="18" charset="0"/>
                <a:ea typeface="Times New Roman" pitchFamily="18" charset="0"/>
                <a:cs typeface="Times New Roman" pitchFamily="18" charset="0"/>
              </a:rPr>
              <a:t>,</a:t>
            </a:r>
            <a:r>
              <a:rPr lang="ru-RU" sz="2800" dirty="0" err="1" smtClean="0">
                <a:solidFill>
                  <a:srgbClr val="333333"/>
                </a:solidFill>
                <a:latin typeface="Times New Roman" pitchFamily="18" charset="0"/>
                <a:ea typeface="Times New Roman" pitchFamily="18" charset="0"/>
                <a:cs typeface="Times New Roman" pitchFamily="18" charset="0"/>
              </a:rPr>
              <a:t>сіз</a:t>
            </a:r>
            <a:r>
              <a:rPr lang="ru-RU" sz="2800" dirty="0" smtClean="0">
                <a:solidFill>
                  <a:srgbClr val="333333"/>
                </a:solidFill>
                <a:latin typeface="Times New Roman" pitchFamily="18" charset="0"/>
                <a:ea typeface="Times New Roman" pitchFamily="18" charset="0"/>
                <a:cs typeface="Times New Roman" pitchFamily="18" charset="0"/>
              </a:rPr>
              <a:t> </a:t>
            </a:r>
            <a:r>
              <a:rPr lang="ru-RU" sz="2800" dirty="0" err="1" smtClean="0">
                <a:solidFill>
                  <a:srgbClr val="333333"/>
                </a:solidFill>
                <a:latin typeface="Times New Roman" pitchFamily="18" charset="0"/>
                <a:ea typeface="Times New Roman" pitchFamily="18" charset="0"/>
                <a:cs typeface="Times New Roman" pitchFamily="18" charset="0"/>
              </a:rPr>
              <a:t>өзіңіздің көңіл күйіңізге байланысты</a:t>
            </a:r>
            <a:r>
              <a:rPr lang="ru-RU" sz="2800" dirty="0" smtClean="0">
                <a:solidFill>
                  <a:srgbClr val="333333"/>
                </a:solidFill>
                <a:latin typeface="Times New Roman" pitchFamily="18" charset="0"/>
                <a:ea typeface="Times New Roman" pitchFamily="18" charset="0"/>
                <a:cs typeface="Times New Roman" pitchFamily="18" charset="0"/>
              </a:rPr>
              <a:t> </a:t>
            </a:r>
            <a:r>
              <a:rPr lang="ru-RU" sz="2800" dirty="0" err="1" smtClean="0">
                <a:solidFill>
                  <a:srgbClr val="333333"/>
                </a:solidFill>
                <a:latin typeface="Times New Roman" pitchFamily="18" charset="0"/>
                <a:ea typeface="Times New Roman" pitchFamily="18" charset="0"/>
                <a:cs typeface="Times New Roman" pitchFamily="18" charset="0"/>
              </a:rPr>
              <a:t>түсті таңдап алыңыз,</a:t>
            </a:r>
            <a:endParaRPr lang="ru-RU" sz="2800" dirty="0" smtClean="0">
              <a:solidFill>
                <a:srgbClr val="333333"/>
              </a:solidFill>
              <a:latin typeface="Times New Roman" pitchFamily="18" charset="0"/>
              <a:ea typeface="Times New Roman" pitchFamily="18" charset="0"/>
              <a:cs typeface="Times New Roman" pitchFamily="18" charset="0"/>
            </a:endParaRPr>
          </a:p>
          <a:p>
            <a:pPr lvl="0" algn="just" eaLnBrk="0" fontAlgn="base" hangingPunct="0">
              <a:spcBef>
                <a:spcPct val="0"/>
              </a:spcBef>
              <a:spcAft>
                <a:spcPct val="0"/>
              </a:spcAft>
            </a:pPr>
            <a:r>
              <a:rPr lang="ru-RU" sz="2800" dirty="0" err="1" smtClean="0">
                <a:solidFill>
                  <a:srgbClr val="333333"/>
                </a:solidFill>
                <a:latin typeface="Times New Roman" pitchFamily="18" charset="0"/>
                <a:ea typeface="Times New Roman" pitchFamily="18" charset="0"/>
                <a:cs typeface="Times New Roman" pitchFamily="18" charset="0"/>
              </a:rPr>
              <a:t>сіз</a:t>
            </a:r>
            <a:r>
              <a:rPr lang="ru-RU" sz="2800" dirty="0" smtClean="0">
                <a:solidFill>
                  <a:srgbClr val="333333"/>
                </a:solidFill>
                <a:latin typeface="Times New Roman" pitchFamily="18" charset="0"/>
                <a:ea typeface="Times New Roman" pitchFamily="18" charset="0"/>
                <a:cs typeface="Times New Roman" pitchFamily="18" charset="0"/>
              </a:rPr>
              <a:t> </a:t>
            </a:r>
            <a:r>
              <a:rPr lang="ru-RU" sz="2800" dirty="0" err="1" smtClean="0">
                <a:solidFill>
                  <a:srgbClr val="333333"/>
                </a:solidFill>
                <a:latin typeface="Times New Roman" pitchFamily="18" charset="0"/>
                <a:ea typeface="Times New Roman" pitchFamily="18" charset="0"/>
                <a:cs typeface="Times New Roman" pitchFamily="18" charset="0"/>
              </a:rPr>
              <a:t>өзіңіздің көңілсіз көңіл-күйіңізді қағазға түсіріп  жатырмын</a:t>
            </a:r>
            <a:r>
              <a:rPr lang="ru-RU" sz="2800" dirty="0" smtClean="0">
                <a:solidFill>
                  <a:srgbClr val="333333"/>
                </a:solidFill>
                <a:latin typeface="Times New Roman" pitchFamily="18" charset="0"/>
                <a:ea typeface="Times New Roman" pitchFamily="18" charset="0"/>
                <a:cs typeface="Times New Roman" pitchFamily="18" charset="0"/>
              </a:rPr>
              <a:t> </a:t>
            </a:r>
            <a:r>
              <a:rPr lang="ru-RU" sz="2800" dirty="0" err="1" smtClean="0">
                <a:solidFill>
                  <a:srgbClr val="333333"/>
                </a:solidFill>
                <a:latin typeface="Times New Roman" pitchFamily="18" charset="0"/>
                <a:ea typeface="Times New Roman" pitchFamily="18" charset="0"/>
                <a:cs typeface="Times New Roman" pitchFamily="18" charset="0"/>
              </a:rPr>
              <a:t>деп</a:t>
            </a:r>
            <a:r>
              <a:rPr lang="ru-RU" sz="2800" dirty="0" smtClean="0">
                <a:solidFill>
                  <a:srgbClr val="333333"/>
                </a:solidFill>
                <a:latin typeface="Times New Roman" pitchFamily="18" charset="0"/>
                <a:ea typeface="Times New Roman" pitchFamily="18" charset="0"/>
                <a:cs typeface="Times New Roman" pitchFamily="18" charset="0"/>
              </a:rPr>
              <a:t> </a:t>
            </a:r>
            <a:r>
              <a:rPr lang="ru-RU" sz="2800" dirty="0" err="1" smtClean="0">
                <a:solidFill>
                  <a:srgbClr val="333333"/>
                </a:solidFill>
                <a:latin typeface="Times New Roman" pitchFamily="18" charset="0"/>
                <a:ea typeface="Times New Roman" pitchFamily="18" charset="0"/>
                <a:cs typeface="Times New Roman" pitchFamily="18" charset="0"/>
              </a:rPr>
              <a:t>ойлаңыз.</a:t>
            </a:r>
            <a:endParaRPr lang="ru-RU" sz="2800" dirty="0" smtClean="0">
              <a:latin typeface="Times New Roman" pitchFamily="18" charset="0"/>
              <a:cs typeface="Times New Roman" pitchFamily="18" charset="0"/>
            </a:endParaRPr>
          </a:p>
          <a:p>
            <a:pPr lvl="0" algn="just" eaLnBrk="0" fontAlgn="base" hangingPunct="0">
              <a:spcBef>
                <a:spcPct val="0"/>
              </a:spcBef>
              <a:spcAft>
                <a:spcPct val="0"/>
              </a:spcAft>
            </a:pPr>
            <a:r>
              <a:rPr lang="ru-RU" sz="2800" dirty="0" err="1" smtClean="0">
                <a:solidFill>
                  <a:srgbClr val="333333"/>
                </a:solidFill>
                <a:latin typeface="Times New Roman" pitchFamily="18" charset="0"/>
                <a:ea typeface="Times New Roman" pitchFamily="18" charset="0"/>
                <a:cs typeface="Times New Roman" pitchFamily="18" charset="0"/>
              </a:rPr>
              <a:t>Сурет</a:t>
            </a:r>
            <a:r>
              <a:rPr lang="ru-RU" sz="2800" dirty="0" smtClean="0">
                <a:solidFill>
                  <a:srgbClr val="333333"/>
                </a:solidFill>
                <a:latin typeface="Times New Roman" pitchFamily="18" charset="0"/>
                <a:ea typeface="Times New Roman" pitchFamily="18" charset="0"/>
                <a:cs typeface="Times New Roman" pitchFamily="18" charset="0"/>
              </a:rPr>
              <a:t> салу </a:t>
            </a:r>
            <a:r>
              <a:rPr lang="ru-RU" sz="2800" dirty="0" err="1" smtClean="0">
                <a:solidFill>
                  <a:srgbClr val="333333"/>
                </a:solidFill>
                <a:latin typeface="Times New Roman" pitchFamily="18" charset="0"/>
                <a:ea typeface="Times New Roman" pitchFamily="18" charset="0"/>
                <a:cs typeface="Times New Roman" pitchFamily="18" charset="0"/>
              </a:rPr>
              <a:t>аяқталды</a:t>
            </a:r>
            <a:r>
              <a:rPr lang="ru-RU" sz="2800" dirty="0" smtClean="0">
                <a:solidFill>
                  <a:srgbClr val="333333"/>
                </a:solidFill>
                <a:latin typeface="Times New Roman" pitchFamily="18" charset="0"/>
                <a:ea typeface="Times New Roman" pitchFamily="18" charset="0"/>
                <a:cs typeface="Times New Roman" pitchFamily="18" charset="0"/>
              </a:rPr>
              <a:t>. </a:t>
            </a:r>
            <a:r>
              <a:rPr lang="ru-RU" sz="2800" dirty="0" err="1" smtClean="0">
                <a:solidFill>
                  <a:srgbClr val="333333"/>
                </a:solidFill>
                <a:latin typeface="Times New Roman" pitchFamily="18" charset="0"/>
                <a:ea typeface="Times New Roman" pitchFamily="18" charset="0"/>
                <a:cs typeface="Times New Roman" pitchFamily="18" charset="0"/>
              </a:rPr>
              <a:t>Енді</a:t>
            </a:r>
            <a:r>
              <a:rPr lang="ru-RU" sz="2800" dirty="0" smtClean="0">
                <a:solidFill>
                  <a:srgbClr val="333333"/>
                </a:solidFill>
                <a:latin typeface="Times New Roman" pitchFamily="18" charset="0"/>
                <a:ea typeface="Times New Roman" pitchFamily="18" charset="0"/>
                <a:cs typeface="Times New Roman" pitchFamily="18" charset="0"/>
              </a:rPr>
              <a:t> </a:t>
            </a:r>
            <a:r>
              <a:rPr lang="ru-RU" sz="2800" dirty="0" err="1" smtClean="0">
                <a:solidFill>
                  <a:srgbClr val="333333"/>
                </a:solidFill>
                <a:latin typeface="Times New Roman" pitchFamily="18" charset="0"/>
                <a:ea typeface="Times New Roman" pitchFamily="18" charset="0"/>
                <a:cs typeface="Times New Roman" pitchFamily="18" charset="0"/>
              </a:rPr>
              <a:t>қағазды ауыстырып</a:t>
            </a:r>
            <a:r>
              <a:rPr lang="ru-RU" sz="2800" dirty="0" smtClean="0">
                <a:solidFill>
                  <a:srgbClr val="333333"/>
                </a:solidFill>
                <a:latin typeface="Times New Roman" pitchFamily="18" charset="0"/>
                <a:ea typeface="Times New Roman" pitchFamily="18" charset="0"/>
                <a:cs typeface="Times New Roman" pitchFamily="18" charset="0"/>
              </a:rPr>
              <a:t> , </a:t>
            </a:r>
            <a:r>
              <a:rPr lang="ru-RU" sz="2800" dirty="0" err="1" smtClean="0">
                <a:solidFill>
                  <a:srgbClr val="333333"/>
                </a:solidFill>
                <a:latin typeface="Times New Roman" pitchFamily="18" charset="0"/>
                <a:ea typeface="Times New Roman" pitchFamily="18" charset="0"/>
                <a:cs typeface="Times New Roman" pitchFamily="18" charset="0"/>
              </a:rPr>
              <a:t>оған сіздің көңіл-күйіңізді білдіретін</a:t>
            </a:r>
            <a:r>
              <a:rPr lang="ru-RU" sz="2800" dirty="0" smtClean="0">
                <a:solidFill>
                  <a:srgbClr val="333333"/>
                </a:solidFill>
                <a:latin typeface="Times New Roman" pitchFamily="18" charset="0"/>
                <a:ea typeface="Times New Roman" pitchFamily="18" charset="0"/>
                <a:cs typeface="Times New Roman" pitchFamily="18" charset="0"/>
              </a:rPr>
              <a:t> 5-7 </a:t>
            </a:r>
            <a:r>
              <a:rPr lang="ru-RU" sz="2800" dirty="0" err="1" smtClean="0">
                <a:solidFill>
                  <a:srgbClr val="333333"/>
                </a:solidFill>
                <a:latin typeface="Times New Roman" pitchFamily="18" charset="0"/>
                <a:ea typeface="Times New Roman" pitchFamily="18" charset="0"/>
                <a:cs typeface="Times New Roman" pitchFamily="18" charset="0"/>
              </a:rPr>
              <a:t>сөз жазыңыз</a:t>
            </a:r>
            <a:r>
              <a:rPr lang="ru-RU" sz="2800" dirty="0" smtClean="0">
                <a:solidFill>
                  <a:srgbClr val="333333"/>
                </a:solidFill>
                <a:latin typeface="Times New Roman" pitchFamily="18" charset="0"/>
                <a:ea typeface="Times New Roman" pitchFamily="18" charset="0"/>
                <a:cs typeface="Times New Roman" pitchFamily="18" charset="0"/>
              </a:rPr>
              <a:t>, Ойланбай,</a:t>
            </a:r>
            <a:r>
              <a:rPr lang="ru-RU" sz="2800" dirty="0" err="1" smtClean="0">
                <a:solidFill>
                  <a:srgbClr val="333333"/>
                </a:solidFill>
                <a:latin typeface="Times New Roman" pitchFamily="18" charset="0"/>
                <a:ea typeface="Times New Roman" pitchFamily="18" charset="0"/>
                <a:cs typeface="Times New Roman" pitchFamily="18" charset="0"/>
              </a:rPr>
              <a:t>ойыңызға келгенді</a:t>
            </a:r>
            <a:r>
              <a:rPr lang="ru-RU" sz="2800" dirty="0" smtClean="0">
                <a:solidFill>
                  <a:srgbClr val="333333"/>
                </a:solidFill>
                <a:latin typeface="Times New Roman" pitchFamily="18" charset="0"/>
                <a:ea typeface="Times New Roman" pitchFamily="18" charset="0"/>
                <a:cs typeface="Times New Roman" pitchFamily="18" charset="0"/>
              </a:rPr>
              <a:t> </a:t>
            </a:r>
            <a:r>
              <a:rPr lang="ru-RU" sz="2800" dirty="0" err="1" smtClean="0">
                <a:solidFill>
                  <a:srgbClr val="333333"/>
                </a:solidFill>
                <a:latin typeface="Times New Roman" pitchFamily="18" charset="0"/>
                <a:ea typeface="Times New Roman" pitchFamily="18" charset="0"/>
                <a:cs typeface="Times New Roman" pitchFamily="18" charset="0"/>
              </a:rPr>
              <a:t>жазыңыз</a:t>
            </a:r>
            <a:r>
              <a:rPr lang="ru-RU" sz="2800" dirty="0" smtClean="0">
                <a:solidFill>
                  <a:srgbClr val="333333"/>
                </a:solidFill>
                <a:latin typeface="Times New Roman" pitchFamily="18" charset="0"/>
                <a:ea typeface="Times New Roman" pitchFamily="18" charset="0"/>
                <a:cs typeface="Times New Roman" pitchFamily="18" charset="0"/>
              </a:rPr>
              <a:t>.</a:t>
            </a:r>
            <a:endParaRPr lang="ru-RU" sz="2800" dirty="0" smtClean="0">
              <a:latin typeface="Times New Roman" pitchFamily="18" charset="0"/>
              <a:cs typeface="Times New Roman" pitchFamily="18" charset="0"/>
            </a:endParaRPr>
          </a:p>
          <a:p>
            <a:pPr lvl="0" algn="just" eaLnBrk="0" fontAlgn="base" hangingPunct="0">
              <a:spcBef>
                <a:spcPct val="0"/>
              </a:spcBef>
              <a:spcAft>
                <a:spcPct val="0"/>
              </a:spcAft>
            </a:pPr>
            <a:r>
              <a:rPr lang="ru-RU" sz="2800" dirty="0" err="1" smtClean="0">
                <a:solidFill>
                  <a:srgbClr val="333333"/>
                </a:solidFill>
                <a:latin typeface="Times New Roman" pitchFamily="18" charset="0"/>
                <a:ea typeface="Times New Roman" pitchFamily="18" charset="0"/>
                <a:cs typeface="Times New Roman" pitchFamily="18" charset="0"/>
              </a:rPr>
              <a:t>Осыдан</a:t>
            </a:r>
            <a:r>
              <a:rPr lang="ru-RU" sz="2800" dirty="0" smtClean="0">
                <a:solidFill>
                  <a:srgbClr val="333333"/>
                </a:solidFill>
                <a:latin typeface="Times New Roman" pitchFamily="18" charset="0"/>
                <a:ea typeface="Times New Roman" pitchFamily="18" charset="0"/>
                <a:cs typeface="Times New Roman" pitchFamily="18" charset="0"/>
              </a:rPr>
              <a:t> </a:t>
            </a:r>
            <a:r>
              <a:rPr lang="ru-RU" sz="2800" dirty="0" err="1" smtClean="0">
                <a:solidFill>
                  <a:srgbClr val="333333"/>
                </a:solidFill>
                <a:latin typeface="Times New Roman" pitchFamily="18" charset="0"/>
                <a:ea typeface="Times New Roman" pitchFamily="18" charset="0"/>
                <a:cs typeface="Times New Roman" pitchFamily="18" charset="0"/>
              </a:rPr>
              <a:t>кейін</a:t>
            </a:r>
            <a:r>
              <a:rPr lang="ru-RU" sz="2800" dirty="0" smtClean="0">
                <a:solidFill>
                  <a:srgbClr val="333333"/>
                </a:solidFill>
                <a:latin typeface="Times New Roman" pitchFamily="18" charset="0"/>
                <a:ea typeface="Times New Roman" pitchFamily="18" charset="0"/>
                <a:cs typeface="Times New Roman" pitchFamily="18" charset="0"/>
              </a:rPr>
              <a:t> </a:t>
            </a:r>
            <a:r>
              <a:rPr lang="ru-RU" sz="2800" dirty="0" err="1" smtClean="0">
                <a:solidFill>
                  <a:srgbClr val="333333"/>
                </a:solidFill>
                <a:latin typeface="Times New Roman" pitchFamily="18" charset="0"/>
                <a:ea typeface="Times New Roman" pitchFamily="18" charset="0"/>
                <a:cs typeface="Times New Roman" pitchFamily="18" charset="0"/>
              </a:rPr>
              <a:t>суретіңізге қайта карап,сөздерді рақаттана оқып,эмоциялы түрде қағазды жыртып</a:t>
            </a:r>
            <a:r>
              <a:rPr lang="ru-RU" sz="2800" dirty="0" smtClean="0">
                <a:solidFill>
                  <a:srgbClr val="333333"/>
                </a:solidFill>
                <a:latin typeface="Times New Roman" pitchFamily="18" charset="0"/>
                <a:ea typeface="Times New Roman" pitchFamily="18" charset="0"/>
                <a:cs typeface="Times New Roman" pitchFamily="18" charset="0"/>
              </a:rPr>
              <a:t> </a:t>
            </a:r>
            <a:r>
              <a:rPr lang="ru-RU" sz="2800" dirty="0" err="1" smtClean="0">
                <a:solidFill>
                  <a:srgbClr val="333333"/>
                </a:solidFill>
                <a:latin typeface="Times New Roman" pitchFamily="18" charset="0"/>
                <a:ea typeface="Times New Roman" pitchFamily="18" charset="0"/>
                <a:cs typeface="Times New Roman" pitchFamily="18" charset="0"/>
              </a:rPr>
              <a:t>,лақтырып тастаңыз.</a:t>
            </a:r>
            <a:endParaRPr lang="ru-RU" sz="2800" dirty="0" smtClean="0">
              <a:latin typeface="Times New Roman" pitchFamily="18" charset="0"/>
              <a:cs typeface="Times New Roman" pitchFamily="18" charset="0"/>
            </a:endParaRPr>
          </a:p>
          <a:p>
            <a:pPr lvl="0" algn="just" eaLnBrk="0" fontAlgn="base" hangingPunct="0">
              <a:spcBef>
                <a:spcPct val="0"/>
              </a:spcBef>
              <a:spcAft>
                <a:spcPct val="0"/>
              </a:spcAft>
            </a:pPr>
            <a:r>
              <a:rPr lang="ru-RU" sz="2800" dirty="0" smtClean="0">
                <a:solidFill>
                  <a:srgbClr val="333333"/>
                </a:solidFill>
                <a:latin typeface="Times New Roman" pitchFamily="18" charset="0"/>
                <a:ea typeface="Times New Roman" pitchFamily="18" charset="0"/>
                <a:cs typeface="Times New Roman" pitchFamily="18" charset="0"/>
              </a:rPr>
              <a:t>5 минут </a:t>
            </a:r>
            <a:r>
              <a:rPr lang="ru-RU" sz="2800" dirty="0" err="1" smtClean="0">
                <a:solidFill>
                  <a:srgbClr val="333333"/>
                </a:solidFill>
                <a:latin typeface="Times New Roman" pitchFamily="18" charset="0"/>
                <a:ea typeface="Times New Roman" pitchFamily="18" charset="0"/>
                <a:cs typeface="Times New Roman" pitchFamily="18" charset="0"/>
              </a:rPr>
              <a:t>ішінде</a:t>
            </a:r>
            <a:r>
              <a:rPr lang="ru-RU" sz="2800" dirty="0" smtClean="0">
                <a:solidFill>
                  <a:srgbClr val="333333"/>
                </a:solidFill>
                <a:latin typeface="Times New Roman" pitchFamily="18" charset="0"/>
                <a:ea typeface="Times New Roman" pitchFamily="18" charset="0"/>
                <a:cs typeface="Times New Roman" pitchFamily="18" charset="0"/>
              </a:rPr>
              <a:t> </a:t>
            </a:r>
            <a:r>
              <a:rPr lang="ru-RU" sz="2800" dirty="0" err="1" smtClean="0">
                <a:solidFill>
                  <a:srgbClr val="333333"/>
                </a:solidFill>
                <a:latin typeface="Times New Roman" pitchFamily="18" charset="0"/>
                <a:ea typeface="Times New Roman" pitchFamily="18" charset="0"/>
                <a:cs typeface="Times New Roman" pitchFamily="18" charset="0"/>
              </a:rPr>
              <a:t>сіздің эмоционалды-жағымсыз</a:t>
            </a:r>
            <a:endParaRPr lang="ru-RU" sz="2800" dirty="0" smtClean="0">
              <a:latin typeface="Times New Roman" pitchFamily="18" charset="0"/>
              <a:cs typeface="Times New Roman" pitchFamily="18" charset="0"/>
            </a:endParaRPr>
          </a:p>
          <a:p>
            <a:pPr lvl="0" algn="just" eaLnBrk="0" fontAlgn="base" hangingPunct="0">
              <a:spcBef>
                <a:spcPct val="0"/>
              </a:spcBef>
              <a:spcAft>
                <a:spcPct val="0"/>
              </a:spcAft>
            </a:pPr>
            <a:r>
              <a:rPr lang="ru-RU" sz="2800" dirty="0" err="1" smtClean="0">
                <a:solidFill>
                  <a:srgbClr val="333333"/>
                </a:solidFill>
                <a:latin typeface="Times New Roman" pitchFamily="18" charset="0"/>
                <a:ea typeface="Times New Roman" pitchFamily="18" charset="0"/>
                <a:cs typeface="Times New Roman" pitchFamily="18" charset="0"/>
              </a:rPr>
              <a:t>көңіл- күйіңіз  қағаз бетіне</a:t>
            </a:r>
            <a:r>
              <a:rPr lang="ru-RU" sz="2800" dirty="0" smtClean="0">
                <a:solidFill>
                  <a:srgbClr val="333333"/>
                </a:solidFill>
                <a:latin typeface="Times New Roman" pitchFamily="18" charset="0"/>
                <a:ea typeface="Times New Roman" pitchFamily="18" charset="0"/>
                <a:cs typeface="Times New Roman" pitchFamily="18" charset="0"/>
              </a:rPr>
              <a:t> </a:t>
            </a:r>
            <a:r>
              <a:rPr lang="ru-RU" sz="2800" dirty="0" err="1" smtClean="0">
                <a:solidFill>
                  <a:srgbClr val="333333"/>
                </a:solidFill>
                <a:latin typeface="Times New Roman" pitchFamily="18" charset="0"/>
                <a:ea typeface="Times New Roman" pitchFamily="18" charset="0"/>
                <a:cs typeface="Times New Roman" pitchFamily="18" charset="0"/>
              </a:rPr>
              <a:t>түсіп,барлығы жоқ болды</a:t>
            </a:r>
            <a:r>
              <a:rPr lang="ru-RU" sz="2800" dirty="0" smtClean="0">
                <a:solidFill>
                  <a:srgbClr val="333333"/>
                </a:solidFill>
                <a:latin typeface="Times New Roman" pitchFamily="18" charset="0"/>
                <a:ea typeface="Times New Roman" pitchFamily="18" charset="0"/>
                <a:cs typeface="Times New Roman" pitchFamily="18" charset="0"/>
              </a:rPr>
              <a:t>.</a:t>
            </a:r>
            <a:endParaRPr lang="ru-RU" sz="2800" dirty="0" smtClean="0">
              <a:latin typeface="Times New Roman" pitchFamily="18" charset="0"/>
              <a:cs typeface="Times New Roman" pitchFamily="18" charset="0"/>
            </a:endParaRPr>
          </a:p>
          <a:p>
            <a:pPr lvl="0" algn="just" eaLnBrk="0" fontAlgn="base" hangingPunct="0">
              <a:spcBef>
                <a:spcPct val="0"/>
              </a:spcBef>
              <a:spcAft>
                <a:spcPct val="0"/>
              </a:spcAft>
            </a:pPr>
            <a:r>
              <a:rPr lang="ru-RU" sz="2800" dirty="0" err="1" smtClean="0">
                <a:solidFill>
                  <a:srgbClr val="333333"/>
                </a:solidFill>
                <a:latin typeface="Times New Roman" pitchFamily="18" charset="0"/>
                <a:ea typeface="Times New Roman" pitchFamily="18" charset="0"/>
                <a:cs typeface="Times New Roman" pitchFamily="18" charset="0"/>
              </a:rPr>
              <a:t>Енді</a:t>
            </a:r>
            <a:r>
              <a:rPr lang="ru-RU" sz="2800" dirty="0" smtClean="0">
                <a:solidFill>
                  <a:srgbClr val="333333"/>
                </a:solidFill>
                <a:latin typeface="Times New Roman" pitchFamily="18" charset="0"/>
                <a:ea typeface="Times New Roman" pitchFamily="18" charset="0"/>
                <a:cs typeface="Times New Roman" pitchFamily="18" charset="0"/>
              </a:rPr>
              <a:t> </a:t>
            </a:r>
            <a:r>
              <a:rPr lang="ru-RU" sz="2800" dirty="0" err="1" smtClean="0">
                <a:solidFill>
                  <a:srgbClr val="333333"/>
                </a:solidFill>
                <a:latin typeface="Times New Roman" pitchFamily="18" charset="0"/>
                <a:ea typeface="Times New Roman" pitchFamily="18" charset="0"/>
                <a:cs typeface="Times New Roman" pitchFamily="18" charset="0"/>
              </a:rPr>
              <a:t>сіз</a:t>
            </a:r>
            <a:r>
              <a:rPr lang="ru-RU" sz="2800" dirty="0" smtClean="0">
                <a:solidFill>
                  <a:srgbClr val="333333"/>
                </a:solidFill>
                <a:latin typeface="Times New Roman" pitchFamily="18" charset="0"/>
                <a:ea typeface="Times New Roman" pitchFamily="18" charset="0"/>
                <a:cs typeface="Times New Roman" pitchFamily="18" charset="0"/>
              </a:rPr>
              <a:t> </a:t>
            </a:r>
            <a:r>
              <a:rPr lang="ru-RU" sz="2800" dirty="0" err="1" smtClean="0">
                <a:solidFill>
                  <a:srgbClr val="333333"/>
                </a:solidFill>
                <a:latin typeface="Times New Roman" pitchFamily="18" charset="0"/>
                <a:ea typeface="Times New Roman" pitchFamily="18" charset="0"/>
                <a:cs typeface="Times New Roman" pitchFamily="18" charset="0"/>
              </a:rPr>
              <a:t>сабаққа дайынсыз!Сіз</a:t>
            </a:r>
            <a:r>
              <a:rPr lang="ru-RU" sz="2800" dirty="0" smtClean="0">
                <a:solidFill>
                  <a:srgbClr val="333333"/>
                </a:solidFill>
                <a:latin typeface="Times New Roman" pitchFamily="18" charset="0"/>
                <a:ea typeface="Times New Roman" pitchFamily="18" charset="0"/>
                <a:cs typeface="Times New Roman" pitchFamily="18" charset="0"/>
              </a:rPr>
              <a:t> </a:t>
            </a:r>
            <a:r>
              <a:rPr lang="ru-RU" sz="2800" dirty="0" err="1" smtClean="0">
                <a:solidFill>
                  <a:srgbClr val="333333"/>
                </a:solidFill>
                <a:latin typeface="Times New Roman" pitchFamily="18" charset="0"/>
                <a:ea typeface="Times New Roman" pitchFamily="18" charset="0"/>
                <a:cs typeface="Times New Roman" pitchFamily="18" charset="0"/>
              </a:rPr>
              <a:t>жақсы дем</a:t>
            </a:r>
            <a:r>
              <a:rPr lang="ru-RU" sz="2800" dirty="0" smtClean="0">
                <a:solidFill>
                  <a:srgbClr val="333333"/>
                </a:solidFill>
                <a:latin typeface="Times New Roman" pitchFamily="18" charset="0"/>
                <a:ea typeface="Times New Roman" pitchFamily="18" charset="0"/>
                <a:cs typeface="Times New Roman" pitchFamily="18" charset="0"/>
              </a:rPr>
              <a:t> </a:t>
            </a:r>
            <a:r>
              <a:rPr lang="ru-RU" sz="2800" dirty="0" err="1" smtClean="0">
                <a:solidFill>
                  <a:srgbClr val="333333"/>
                </a:solidFill>
                <a:latin typeface="Times New Roman" pitchFamily="18" charset="0"/>
                <a:ea typeface="Times New Roman" pitchFamily="18" charset="0"/>
                <a:cs typeface="Times New Roman" pitchFamily="18" charset="0"/>
              </a:rPr>
              <a:t>алдыңыз!</a:t>
            </a:r>
            <a:endParaRPr lang="ru-RU" sz="2800" dirty="0" smtClean="0">
              <a:latin typeface="Times New Roman" pitchFamily="18" charset="0"/>
              <a:cs typeface="Times New Roman" pitchFamily="18" charset="0"/>
            </a:endParaRPr>
          </a:p>
        </p:txBody>
      </p:sp>
      <p:sp>
        <p:nvSpPr>
          <p:cNvPr id="3" name="Стрелка вправо 2">
            <a:hlinkClick r:id="rId2" action="ppaction://hlinksldjump"/>
          </p:cNvPr>
          <p:cNvSpPr/>
          <p:nvPr/>
        </p:nvSpPr>
        <p:spPr>
          <a:xfrm rot="10800000">
            <a:off x="8316416" y="5574090"/>
            <a:ext cx="827584" cy="1283910"/>
          </a:xfrm>
          <a:prstGeom prst="rightArrow">
            <a:avLst/>
          </a:prstGeom>
        </p:spPr>
        <p:style>
          <a:lnRef idx="1">
            <a:schemeClr val="accent2"/>
          </a:lnRef>
          <a:fillRef idx="3">
            <a:schemeClr val="accent2"/>
          </a:fillRef>
          <a:effectRef idx="2">
            <a:schemeClr val="accent2"/>
          </a:effectRef>
          <a:fontRef idx="minor">
            <a:schemeClr val="lt1"/>
          </a:fontRef>
        </p:style>
        <p:txBody>
          <a:bodyPr wrap="square" rtlCol="0" anchor="ctr">
            <a:spAutoFit/>
          </a:bodyPr>
          <a:lstStyle/>
          <a:p>
            <a:pPr algn="ctr"/>
            <a:endParaRPr lang="ru-RU" sz="3600" dirty="0" smtClean="0">
              <a:latin typeface="Times New Roman" pitchFamily="18" charset="0"/>
              <a:cs typeface="Times New Roman" pitchFamily="18" charset="0"/>
              <a:hlinkClick r:id="rId3" action="ppaction://hlinksldjump"/>
            </a:endParaRPr>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1881698"/>
            <a:ext cx="3419872" cy="646331"/>
          </a:xfrm>
          <a:prstGeom prst="rect">
            <a:avLst/>
          </a:prstGeom>
        </p:spPr>
        <p:style>
          <a:lnRef idx="2">
            <a:schemeClr val="accent5"/>
          </a:lnRef>
          <a:fillRef idx="1">
            <a:schemeClr val="lt1"/>
          </a:fillRef>
          <a:effectRef idx="0">
            <a:schemeClr val="accent5"/>
          </a:effectRef>
          <a:fontRef idx="minor">
            <a:schemeClr val="dk1"/>
          </a:fontRef>
        </p:style>
        <p:txBody>
          <a:bodyPr wrap="square" rtlCol="0" anchor="ctr">
            <a:spAutoFit/>
          </a:bodyPr>
          <a:lstStyle/>
          <a:p>
            <a:pPr>
              <a:buNone/>
            </a:pPr>
            <a:r>
              <a:rPr lang="kk-KZ" sz="3600" dirty="0" smtClean="0">
                <a:solidFill>
                  <a:srgbClr val="FF0000"/>
                </a:solidFill>
                <a:latin typeface="Times New Roman" pitchFamily="18" charset="0"/>
                <a:cs typeface="Times New Roman" pitchFamily="18" charset="0"/>
              </a:rPr>
              <a:t>    Қозғалтқыш</a:t>
            </a:r>
          </a:p>
        </p:txBody>
      </p:sp>
      <p:sp>
        <p:nvSpPr>
          <p:cNvPr id="7" name="Прямоугольник 6"/>
          <p:cNvSpPr/>
          <p:nvPr/>
        </p:nvSpPr>
        <p:spPr>
          <a:xfrm>
            <a:off x="0" y="3501008"/>
            <a:ext cx="3384376" cy="646331"/>
          </a:xfrm>
          <a:prstGeom prst="rect">
            <a:avLst/>
          </a:prstGeom>
        </p:spPr>
        <p:style>
          <a:lnRef idx="2">
            <a:schemeClr val="accent5"/>
          </a:lnRef>
          <a:fillRef idx="1">
            <a:schemeClr val="lt1"/>
          </a:fillRef>
          <a:effectRef idx="0">
            <a:schemeClr val="accent5"/>
          </a:effectRef>
          <a:fontRef idx="minor">
            <a:schemeClr val="dk1"/>
          </a:fontRef>
        </p:style>
        <p:txBody>
          <a:bodyPr wrap="square" rtlCol="0" anchor="ctr">
            <a:spAutoFit/>
          </a:bodyPr>
          <a:lstStyle/>
          <a:p>
            <a:pPr>
              <a:buNone/>
            </a:pPr>
            <a:r>
              <a:rPr lang="kk-KZ" sz="3600" dirty="0" smtClean="0">
                <a:solidFill>
                  <a:srgbClr val="FF0000"/>
                </a:solidFill>
                <a:latin typeface="Times New Roman" pitchFamily="18" charset="0"/>
                <a:cs typeface="Times New Roman" pitchFamily="18" charset="0"/>
              </a:rPr>
              <a:t>   Трансмиссия</a:t>
            </a:r>
          </a:p>
        </p:txBody>
      </p:sp>
      <p:sp>
        <p:nvSpPr>
          <p:cNvPr id="8" name="Прямоугольник 7"/>
          <p:cNvSpPr/>
          <p:nvPr/>
        </p:nvSpPr>
        <p:spPr>
          <a:xfrm>
            <a:off x="0" y="5013176"/>
            <a:ext cx="3456384" cy="646331"/>
          </a:xfrm>
          <a:prstGeom prst="rect">
            <a:avLst/>
          </a:prstGeom>
        </p:spPr>
        <p:style>
          <a:lnRef idx="2">
            <a:schemeClr val="accent5"/>
          </a:lnRef>
          <a:fillRef idx="1">
            <a:schemeClr val="lt1"/>
          </a:fillRef>
          <a:effectRef idx="0">
            <a:schemeClr val="accent5"/>
          </a:effectRef>
          <a:fontRef idx="minor">
            <a:schemeClr val="dk1"/>
          </a:fontRef>
        </p:style>
        <p:txBody>
          <a:bodyPr wrap="square" rtlCol="0" anchor="ctr">
            <a:spAutoFit/>
          </a:bodyPr>
          <a:lstStyle/>
          <a:p>
            <a:pPr>
              <a:buNone/>
            </a:pPr>
            <a:r>
              <a:rPr lang="kk-KZ" sz="3600" dirty="0" smtClean="0">
                <a:solidFill>
                  <a:srgbClr val="FF0000"/>
                </a:solidFill>
                <a:latin typeface="Times New Roman" pitchFamily="18" charset="0"/>
                <a:cs typeface="Times New Roman" pitchFamily="18" charset="0"/>
              </a:rPr>
              <a:t>   Автомобиль</a:t>
            </a:r>
          </a:p>
        </p:txBody>
      </p:sp>
      <p:sp>
        <p:nvSpPr>
          <p:cNvPr id="9" name="Овал 8">
            <a:hlinkClick r:id="rId2" action="ppaction://hlinksldjump"/>
          </p:cNvPr>
          <p:cNvSpPr/>
          <p:nvPr/>
        </p:nvSpPr>
        <p:spPr>
          <a:xfrm>
            <a:off x="3851920" y="1772816"/>
            <a:ext cx="1368152" cy="908864"/>
          </a:xfrm>
          <a:prstGeom prst="ellipse">
            <a:avLst/>
          </a:prstGeom>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r>
              <a:rPr lang="kk-KZ" sz="3600" b="1" dirty="0" smtClean="0">
                <a:solidFill>
                  <a:srgbClr val="FF0000"/>
                </a:solidFill>
                <a:latin typeface="Times New Roman" pitchFamily="18" charset="0"/>
                <a:cs typeface="Times New Roman" pitchFamily="18" charset="0"/>
                <a:hlinkClick r:id=""/>
              </a:rPr>
              <a:t>10</a:t>
            </a:r>
            <a:endParaRPr lang="ru-RU" sz="3600" b="1" dirty="0" smtClean="0">
              <a:solidFill>
                <a:srgbClr val="FF0000"/>
              </a:solidFill>
              <a:latin typeface="Times New Roman" pitchFamily="18" charset="0"/>
              <a:cs typeface="Times New Roman" pitchFamily="18" charset="0"/>
              <a:hlinkClick r:id=""/>
            </a:endParaRPr>
          </a:p>
        </p:txBody>
      </p:sp>
      <p:sp>
        <p:nvSpPr>
          <p:cNvPr id="10" name="Овал 9">
            <a:hlinkClick r:id="rId3" action="ppaction://hlinksldjump"/>
          </p:cNvPr>
          <p:cNvSpPr/>
          <p:nvPr/>
        </p:nvSpPr>
        <p:spPr>
          <a:xfrm>
            <a:off x="3779912" y="3356992"/>
            <a:ext cx="1368152" cy="908864"/>
          </a:xfrm>
          <a:prstGeom prst="ellipse">
            <a:avLst/>
          </a:prstGeom>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r>
              <a:rPr lang="kk-KZ" sz="3600" b="1" dirty="0" smtClean="0">
                <a:solidFill>
                  <a:srgbClr val="FF0000"/>
                </a:solidFill>
                <a:latin typeface="Times New Roman" pitchFamily="18" charset="0"/>
                <a:cs typeface="Times New Roman" pitchFamily="18" charset="0"/>
                <a:hlinkClick r:id=""/>
              </a:rPr>
              <a:t>10</a:t>
            </a:r>
            <a:endParaRPr lang="ru-RU" sz="3600" b="1" dirty="0" smtClean="0">
              <a:solidFill>
                <a:srgbClr val="FF0000"/>
              </a:solidFill>
              <a:latin typeface="Times New Roman" pitchFamily="18" charset="0"/>
              <a:cs typeface="Times New Roman" pitchFamily="18" charset="0"/>
              <a:hlinkClick r:id=""/>
            </a:endParaRPr>
          </a:p>
        </p:txBody>
      </p:sp>
      <p:sp>
        <p:nvSpPr>
          <p:cNvPr id="11" name="Овал 10">
            <a:hlinkClick r:id="rId4" action="ppaction://hlinksldjump"/>
          </p:cNvPr>
          <p:cNvSpPr/>
          <p:nvPr/>
        </p:nvSpPr>
        <p:spPr>
          <a:xfrm>
            <a:off x="3779912" y="4941168"/>
            <a:ext cx="1368152" cy="908864"/>
          </a:xfrm>
          <a:prstGeom prst="ellipse">
            <a:avLst/>
          </a:prstGeom>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r>
              <a:rPr lang="kk-KZ" sz="3600" b="1" dirty="0" smtClean="0">
                <a:solidFill>
                  <a:srgbClr val="FF0000"/>
                </a:solidFill>
                <a:latin typeface="Times New Roman" pitchFamily="18" charset="0"/>
                <a:cs typeface="Times New Roman" pitchFamily="18" charset="0"/>
                <a:hlinkClick r:id=""/>
              </a:rPr>
              <a:t>10</a:t>
            </a:r>
            <a:endParaRPr lang="ru-RU" sz="3600" b="1" dirty="0" smtClean="0">
              <a:solidFill>
                <a:srgbClr val="FF0000"/>
              </a:solidFill>
              <a:latin typeface="Times New Roman" pitchFamily="18" charset="0"/>
              <a:cs typeface="Times New Roman" pitchFamily="18" charset="0"/>
              <a:hlinkClick r:id=""/>
            </a:endParaRPr>
          </a:p>
        </p:txBody>
      </p:sp>
      <p:sp>
        <p:nvSpPr>
          <p:cNvPr id="12" name="Овал 11">
            <a:hlinkClick r:id="rId5" action="ppaction://hlinksldjump"/>
          </p:cNvPr>
          <p:cNvSpPr/>
          <p:nvPr/>
        </p:nvSpPr>
        <p:spPr>
          <a:xfrm>
            <a:off x="5652120" y="1772816"/>
            <a:ext cx="1368152" cy="908864"/>
          </a:xfrm>
          <a:prstGeom prst="ellipse">
            <a:avLst/>
          </a:prstGeom>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kk-KZ" sz="3600" b="1" dirty="0" smtClean="0">
                <a:solidFill>
                  <a:srgbClr val="FF0000"/>
                </a:solidFill>
                <a:latin typeface="Times New Roman" pitchFamily="18" charset="0"/>
                <a:cs typeface="Times New Roman" pitchFamily="18" charset="0"/>
                <a:hlinkClick r:id=""/>
              </a:rPr>
              <a:t>20</a:t>
            </a:r>
            <a:endParaRPr lang="ru-RU" sz="3600" b="1" dirty="0" smtClean="0">
              <a:solidFill>
                <a:srgbClr val="FF0000"/>
              </a:solidFill>
              <a:latin typeface="Times New Roman" pitchFamily="18" charset="0"/>
              <a:cs typeface="Times New Roman" pitchFamily="18" charset="0"/>
              <a:hlinkClick r:id=""/>
            </a:endParaRPr>
          </a:p>
        </p:txBody>
      </p:sp>
      <p:sp>
        <p:nvSpPr>
          <p:cNvPr id="13" name="Овал 12">
            <a:hlinkClick r:id="rId6" action="ppaction://hlinksldjump"/>
          </p:cNvPr>
          <p:cNvSpPr/>
          <p:nvPr/>
        </p:nvSpPr>
        <p:spPr>
          <a:xfrm>
            <a:off x="5580112" y="3429000"/>
            <a:ext cx="1368152" cy="908864"/>
          </a:xfrm>
          <a:prstGeom prst="ellipse">
            <a:avLst/>
          </a:prstGeom>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kk-KZ" sz="3600" b="1" dirty="0" smtClean="0">
                <a:solidFill>
                  <a:srgbClr val="FF0000"/>
                </a:solidFill>
                <a:latin typeface="Times New Roman" pitchFamily="18" charset="0"/>
                <a:cs typeface="Times New Roman" pitchFamily="18" charset="0"/>
                <a:hlinkClick r:id=""/>
              </a:rPr>
              <a:t>20</a:t>
            </a:r>
            <a:endParaRPr lang="ru-RU" sz="3600" b="1" dirty="0" smtClean="0">
              <a:solidFill>
                <a:srgbClr val="FF0000"/>
              </a:solidFill>
              <a:latin typeface="Times New Roman" pitchFamily="18" charset="0"/>
              <a:cs typeface="Times New Roman" pitchFamily="18" charset="0"/>
              <a:hlinkClick r:id=""/>
            </a:endParaRPr>
          </a:p>
        </p:txBody>
      </p:sp>
      <p:sp>
        <p:nvSpPr>
          <p:cNvPr id="14" name="Овал 13">
            <a:hlinkClick r:id="rId7" action="ppaction://hlinksldjump"/>
          </p:cNvPr>
          <p:cNvSpPr/>
          <p:nvPr/>
        </p:nvSpPr>
        <p:spPr>
          <a:xfrm>
            <a:off x="5580112" y="4941168"/>
            <a:ext cx="1368152" cy="908864"/>
          </a:xfrm>
          <a:prstGeom prst="ellipse">
            <a:avLst/>
          </a:prstGeom>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kk-KZ" sz="3600" b="1" dirty="0" smtClean="0">
                <a:solidFill>
                  <a:srgbClr val="FF0000"/>
                </a:solidFill>
                <a:latin typeface="Times New Roman" pitchFamily="18" charset="0"/>
                <a:cs typeface="Times New Roman" pitchFamily="18" charset="0"/>
                <a:hlinkClick r:id=""/>
              </a:rPr>
              <a:t>20</a:t>
            </a:r>
            <a:endParaRPr lang="ru-RU" sz="3600" b="1" dirty="0" smtClean="0">
              <a:solidFill>
                <a:srgbClr val="FF0000"/>
              </a:solidFill>
              <a:latin typeface="Times New Roman" pitchFamily="18" charset="0"/>
              <a:cs typeface="Times New Roman" pitchFamily="18" charset="0"/>
              <a:hlinkClick r:id=""/>
            </a:endParaRPr>
          </a:p>
        </p:txBody>
      </p:sp>
      <p:sp>
        <p:nvSpPr>
          <p:cNvPr id="15" name="Овал 14">
            <a:hlinkClick r:id="rId8" action="ppaction://hlinksldjump"/>
          </p:cNvPr>
          <p:cNvSpPr/>
          <p:nvPr/>
        </p:nvSpPr>
        <p:spPr>
          <a:xfrm>
            <a:off x="7380312" y="1700808"/>
            <a:ext cx="1368152" cy="908864"/>
          </a:xfrm>
          <a:prstGeom prst="ellipse">
            <a:avLst/>
          </a:prstGeom>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r>
              <a:rPr lang="kk-KZ" sz="3600" b="1" dirty="0" smtClean="0">
                <a:solidFill>
                  <a:srgbClr val="FF0000"/>
                </a:solidFill>
                <a:latin typeface="Times New Roman" pitchFamily="18" charset="0"/>
                <a:cs typeface="Times New Roman" pitchFamily="18" charset="0"/>
                <a:hlinkClick r:id=""/>
              </a:rPr>
              <a:t>30</a:t>
            </a:r>
            <a:endParaRPr lang="ru-RU" sz="3600" b="1" dirty="0" smtClean="0">
              <a:solidFill>
                <a:srgbClr val="FF0000"/>
              </a:solidFill>
              <a:latin typeface="Times New Roman" pitchFamily="18" charset="0"/>
              <a:cs typeface="Times New Roman" pitchFamily="18" charset="0"/>
              <a:hlinkClick r:id=""/>
            </a:endParaRPr>
          </a:p>
        </p:txBody>
      </p:sp>
      <p:sp>
        <p:nvSpPr>
          <p:cNvPr id="16" name="Овал 15"/>
          <p:cNvSpPr/>
          <p:nvPr/>
        </p:nvSpPr>
        <p:spPr>
          <a:xfrm>
            <a:off x="7380312" y="3356992"/>
            <a:ext cx="1368152" cy="908864"/>
          </a:xfrm>
          <a:prstGeom prst="ellipse">
            <a:avLst/>
          </a:prstGeom>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r>
              <a:rPr lang="kk-KZ" sz="3600" b="1" dirty="0" smtClean="0">
                <a:solidFill>
                  <a:srgbClr val="FF0000"/>
                </a:solidFill>
                <a:latin typeface="Times New Roman" pitchFamily="18" charset="0"/>
                <a:cs typeface="Times New Roman" pitchFamily="18" charset="0"/>
                <a:hlinkClick r:id="rId9" action="ppaction://hlinksldjump"/>
              </a:rPr>
              <a:t>30</a:t>
            </a:r>
            <a:endParaRPr lang="ru-RU" sz="3600" b="1" dirty="0" smtClean="0">
              <a:solidFill>
                <a:srgbClr val="FF0000"/>
              </a:solidFill>
              <a:latin typeface="Times New Roman" pitchFamily="18" charset="0"/>
              <a:cs typeface="Times New Roman" pitchFamily="18" charset="0"/>
              <a:hlinkClick r:id=""/>
            </a:endParaRPr>
          </a:p>
        </p:txBody>
      </p:sp>
      <p:sp>
        <p:nvSpPr>
          <p:cNvPr id="17" name="Овал 16">
            <a:hlinkClick r:id="rId10" action="ppaction://hlinksldjump"/>
          </p:cNvPr>
          <p:cNvSpPr/>
          <p:nvPr/>
        </p:nvSpPr>
        <p:spPr>
          <a:xfrm>
            <a:off x="7380312" y="5013176"/>
            <a:ext cx="1368152" cy="908864"/>
          </a:xfrm>
          <a:prstGeom prst="ellipse">
            <a:avLst/>
          </a:prstGeom>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r>
              <a:rPr lang="kk-KZ" sz="3600" b="1" dirty="0" smtClean="0">
                <a:solidFill>
                  <a:srgbClr val="FFFF00"/>
                </a:solidFill>
                <a:latin typeface="Times New Roman" pitchFamily="18" charset="0"/>
                <a:cs typeface="Times New Roman" pitchFamily="18" charset="0"/>
                <a:hlinkClick r:id=""/>
              </a:rPr>
              <a:t>30</a:t>
            </a:r>
            <a:endParaRPr lang="ru-RU" sz="3600" b="1" dirty="0" smtClean="0">
              <a:solidFill>
                <a:srgbClr val="FFFF00"/>
              </a:solidFill>
              <a:latin typeface="Times New Roman" pitchFamily="18" charset="0"/>
              <a:cs typeface="Times New Roman" pitchFamily="18" charset="0"/>
              <a:hlinkClick r:id=""/>
            </a:endParaRPr>
          </a:p>
        </p:txBody>
      </p:sp>
      <p:sp>
        <p:nvSpPr>
          <p:cNvPr id="23" name="Прямоугольник 22"/>
          <p:cNvSpPr/>
          <p:nvPr/>
        </p:nvSpPr>
        <p:spPr>
          <a:xfrm>
            <a:off x="3131840" y="188640"/>
            <a:ext cx="3188693" cy="923330"/>
          </a:xfrm>
          <a:prstGeom prst="rect">
            <a:avLst/>
          </a:prstGeom>
          <a:noFill/>
        </p:spPr>
        <p:txBody>
          <a:bodyPr wrap="none" lIns="91440" tIns="45720" rIns="91440" bIns="45720">
            <a:spAutoFit/>
          </a:bodyPr>
          <a:lstStyle/>
          <a:p>
            <a:pPr algn="ctr"/>
            <a:r>
              <a:rPr lang="kk-KZ" sz="5400" b="1" cap="all" dirty="0" smtClean="0">
                <a:ln w="9000" cmpd="sng">
                  <a:solidFill>
                    <a:srgbClr val="00FFFF"/>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Көкпар</a:t>
            </a:r>
            <a:endParaRPr lang="ru-RU" sz="5400" b="1" cap="all" spc="0" dirty="0">
              <a:ln w="9000" cmpd="sng">
                <a:solidFill>
                  <a:srgbClr val="00FFFF"/>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pic>
        <p:nvPicPr>
          <p:cNvPr id="24" name="Picture 4" descr="C:\Documents and Settings\Admin\Мои документы\Гулмира\1213.jpg"/>
          <p:cNvPicPr>
            <a:picLocks noChangeAspect="1" noChangeArrowheads="1"/>
          </p:cNvPicPr>
          <p:nvPr/>
        </p:nvPicPr>
        <p:blipFill>
          <a:blip r:embed="rId11" cstate="print"/>
          <a:srcRect/>
          <a:stretch>
            <a:fillRect/>
          </a:stretch>
        </p:blipFill>
        <p:spPr bwMode="auto">
          <a:xfrm>
            <a:off x="7775848" y="0"/>
            <a:ext cx="1368152" cy="1337733"/>
          </a:xfrm>
          <a:prstGeom prst="rect">
            <a:avLst/>
          </a:prstGeom>
          <a:noFill/>
        </p:spPr>
      </p:pic>
      <p:pic>
        <p:nvPicPr>
          <p:cNvPr id="25" name="Picture 5" descr="AG00317_"/>
          <p:cNvPicPr>
            <a:picLocks noChangeAspect="1" noChangeArrowheads="1" noCrop="1"/>
          </p:cNvPicPr>
          <p:nvPr/>
        </p:nvPicPr>
        <p:blipFill>
          <a:blip r:embed="rId12" cstate="print"/>
          <a:srcRect/>
          <a:stretch>
            <a:fillRect/>
          </a:stretch>
        </p:blipFill>
        <p:spPr bwMode="auto">
          <a:xfrm>
            <a:off x="0" y="-243408"/>
            <a:ext cx="1259632" cy="1617531"/>
          </a:xfrm>
          <a:prstGeom prst="rect">
            <a:avLst/>
          </a:prstGeom>
          <a:noFill/>
        </p:spPr>
      </p:pic>
      <p:sp>
        <p:nvSpPr>
          <p:cNvPr id="26" name="Стрелка вправо 25">
            <a:hlinkClick r:id="rId13" action="ppaction://hlinksldjump"/>
          </p:cNvPr>
          <p:cNvSpPr/>
          <p:nvPr/>
        </p:nvSpPr>
        <p:spPr>
          <a:xfrm rot="10800000">
            <a:off x="8316416" y="5574090"/>
            <a:ext cx="827584" cy="1283910"/>
          </a:xfrm>
          <a:prstGeom prst="rightArrow">
            <a:avLst/>
          </a:prstGeom>
        </p:spPr>
        <p:style>
          <a:lnRef idx="1">
            <a:schemeClr val="accent2"/>
          </a:lnRef>
          <a:fillRef idx="3">
            <a:schemeClr val="accent2"/>
          </a:fillRef>
          <a:effectRef idx="2">
            <a:schemeClr val="accent2"/>
          </a:effectRef>
          <a:fontRef idx="minor">
            <a:schemeClr val="lt1"/>
          </a:fontRef>
        </p:style>
        <p:txBody>
          <a:bodyPr wrap="square" rtlCol="0" anchor="ctr">
            <a:spAutoFit/>
          </a:bodyPr>
          <a:lstStyle/>
          <a:p>
            <a:pPr algn="ctr"/>
            <a:endParaRPr lang="ru-RU" sz="3600" dirty="0" smtClean="0">
              <a:latin typeface="Times New Roman" pitchFamily="18" charset="0"/>
              <a:cs typeface="Times New Roman" pitchFamily="18" charset="0"/>
              <a:hlinkClick r:id="rId14" action="ppaction://hlinksldjump"/>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smtClean="0"/>
              <a:t>    </a:t>
            </a:r>
            <a:endParaRPr lang="ru-RU" dirty="0"/>
          </a:p>
        </p:txBody>
      </p:sp>
      <p:sp>
        <p:nvSpPr>
          <p:cNvPr id="3" name="Содержимое 2"/>
          <p:cNvSpPr>
            <a:spLocks noGrp="1"/>
          </p:cNvSpPr>
          <p:nvPr>
            <p:ph idx="1"/>
          </p:nvPr>
        </p:nvSpPr>
        <p:spPr>
          <a:xfrm>
            <a:off x="457200" y="428604"/>
            <a:ext cx="8229600" cy="5697559"/>
          </a:xfrm>
        </p:spPr>
        <p:txBody>
          <a:bodyPr/>
          <a:lstStyle/>
          <a:p>
            <a:pPr algn="ctr">
              <a:buNone/>
            </a:pPr>
            <a:endParaRPr lang="kk-KZ" dirty="0" smtClean="0"/>
          </a:p>
          <a:p>
            <a:pPr algn="ctr">
              <a:buNone/>
            </a:pPr>
            <a:r>
              <a:rPr lang="kk-KZ" dirty="0" smtClean="0"/>
              <a:t> </a:t>
            </a:r>
            <a:endParaRPr lang="kk-KZ" sz="5400" dirty="0" smtClean="0">
              <a:latin typeface="Times New Roman" pitchFamily="18" charset="0"/>
              <a:cs typeface="Times New Roman" pitchFamily="18" charset="0"/>
            </a:endParaRPr>
          </a:p>
          <a:p>
            <a:pPr algn="ctr">
              <a:buNone/>
            </a:pPr>
            <a:endParaRPr lang="kk-KZ" sz="5400" dirty="0" smtClean="0">
              <a:latin typeface="Times New Roman" pitchFamily="18" charset="0"/>
              <a:cs typeface="Times New Roman" pitchFamily="18" charset="0"/>
            </a:endParaRPr>
          </a:p>
          <a:p>
            <a:pPr algn="ctr">
              <a:buNone/>
            </a:pPr>
            <a:endParaRPr lang="ru-RU" sz="5400" b="1" dirty="0">
              <a:latin typeface="Times New Roman" pitchFamily="18" charset="0"/>
              <a:cs typeface="Times New Roman" pitchFamily="18" charset="0"/>
            </a:endParaRPr>
          </a:p>
        </p:txBody>
      </p:sp>
      <p:pic>
        <p:nvPicPr>
          <p:cNvPr id="6" name="Picture 5" descr="AG00317_"/>
          <p:cNvPicPr>
            <a:picLocks noChangeAspect="1" noChangeArrowheads="1" noCrop="1"/>
          </p:cNvPicPr>
          <p:nvPr/>
        </p:nvPicPr>
        <p:blipFill>
          <a:blip r:embed="rId2" cstate="print"/>
          <a:srcRect/>
          <a:stretch>
            <a:fillRect/>
          </a:stretch>
        </p:blipFill>
        <p:spPr bwMode="auto">
          <a:xfrm>
            <a:off x="132599" y="4797425"/>
            <a:ext cx="1430337" cy="1836738"/>
          </a:xfrm>
          <a:prstGeom prst="rect">
            <a:avLst/>
          </a:prstGeom>
          <a:noFill/>
        </p:spPr>
      </p:pic>
      <p:sp>
        <p:nvSpPr>
          <p:cNvPr id="7" name="Солнце 6">
            <a:hlinkClick r:id="rId3" action="ppaction://hlinksldjump"/>
          </p:cNvPr>
          <p:cNvSpPr/>
          <p:nvPr/>
        </p:nvSpPr>
        <p:spPr>
          <a:xfrm>
            <a:off x="7596336" y="5429264"/>
            <a:ext cx="914400" cy="91440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12-конечная звезда 9"/>
          <p:cNvSpPr/>
          <p:nvPr/>
        </p:nvSpPr>
        <p:spPr>
          <a:xfrm>
            <a:off x="285720" y="357166"/>
            <a:ext cx="914400" cy="914400"/>
          </a:xfrm>
          <a:prstGeom prst="star12">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b="1" u="sng" dirty="0" smtClean="0">
                <a:solidFill>
                  <a:schemeClr val="tx1"/>
                </a:solidFill>
                <a:latin typeface="Times New Roman" pitchFamily="18" charset="0"/>
                <a:cs typeface="Times New Roman" pitchFamily="18" charset="0"/>
              </a:rPr>
              <a:t>10</a:t>
            </a:r>
            <a:endParaRPr lang="ru-RU" sz="2000" b="1" u="sng" dirty="0">
              <a:solidFill>
                <a:schemeClr val="tx1"/>
              </a:solidFill>
            </a:endParaRPr>
          </a:p>
        </p:txBody>
      </p:sp>
      <p:sp>
        <p:nvSpPr>
          <p:cNvPr id="8" name="Содержимое 2"/>
          <p:cNvSpPr txBox="1">
            <a:spLocks/>
          </p:cNvSpPr>
          <p:nvPr/>
        </p:nvSpPr>
        <p:spPr>
          <a:xfrm>
            <a:off x="457200" y="642918"/>
            <a:ext cx="8229600" cy="548324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kk-KZ" dirty="0" smtClean="0"/>
              <a:t> </a:t>
            </a:r>
          </a:p>
          <a:p>
            <a:pPr algn="ctr">
              <a:buFont typeface="Arial" pitchFamily="34" charset="0"/>
              <a:buNone/>
            </a:pPr>
            <a:endParaRPr lang="kk-KZ" sz="5400" dirty="0" smtClean="0">
              <a:latin typeface="Times New Roman" pitchFamily="18" charset="0"/>
              <a:cs typeface="Times New Roman" pitchFamily="18" charset="0"/>
            </a:endParaRPr>
          </a:p>
          <a:p>
            <a:pPr algn="ctr">
              <a:buFont typeface="Arial" pitchFamily="34" charset="0"/>
              <a:buNone/>
            </a:pPr>
            <a:r>
              <a:rPr lang="kk-KZ" sz="5400" b="1" dirty="0" smtClean="0">
                <a:latin typeface="Times New Roman" pitchFamily="18" charset="0"/>
                <a:cs typeface="Times New Roman" pitchFamily="18" charset="0"/>
              </a:rPr>
              <a:t>Қозғалтқыш-.......</a:t>
            </a:r>
            <a:endParaRPr lang="ru-RU" sz="5400" b="1" dirty="0">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Научная литература 16 х 9">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spDef>
      <a:spPr/>
      <a:bodyPr wrap="none" rtlCol="0" anchor="ctr">
        <a:spAutoFit/>
      </a:bodyPr>
      <a:lstStyle>
        <a:defPPr algn="ctr">
          <a:defRPr sz="3600" dirty="0" smtClean="0">
            <a:latin typeface="Times New Roman" pitchFamily="18" charset="0"/>
            <a:cs typeface="Times New Roman" pitchFamily="18" charset="0"/>
            <a:hlinkClick xmlns:r="http://schemas.openxmlformats.org/officeDocument/2006/relationships" r:id=""/>
          </a:defRPr>
        </a:defPPr>
      </a:lst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_9411662_TF03431380_TF03431380.potx" id="{3442B1B1-FE9E-4009-A7C4-AC049039973C}" vid="{B3BD9ACF-76CB-44DC-AA6B-25949BA0423D}"/>
    </a:ext>
  </a:extLst>
</a:theme>
</file>

<file path=docProps/app.xml><?xml version="1.0" encoding="utf-8"?>
<Properties xmlns="http://schemas.openxmlformats.org/officeDocument/2006/extended-properties" xmlns:vt="http://schemas.openxmlformats.org/officeDocument/2006/docPropsVTypes">
  <Template>tf03431380</Template>
  <TotalTime>340</TotalTime>
  <Words>1251</Words>
  <Application>Microsoft Office PowerPoint</Application>
  <PresentationFormat>Экран (4:3)</PresentationFormat>
  <Paragraphs>228</Paragraphs>
  <Slides>52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52</vt:i4>
      </vt:variant>
    </vt:vector>
  </HeadingPairs>
  <TitlesOfParts>
    <vt:vector size="53" baseType="lpstr">
      <vt:lpstr>Научная литература 16 х 9</vt:lpstr>
      <vt:lpstr>Слайд 1</vt:lpstr>
      <vt:lpstr>Слайд 2</vt:lpstr>
      <vt:lpstr>Слайд 3</vt:lpstr>
      <vt:lpstr>Слайд 4</vt:lpstr>
      <vt:lpstr>Слайд 5</vt:lpstr>
      <vt:lpstr>Слайд 6</vt:lpstr>
      <vt:lpstr>Слайд 7</vt:lpstr>
      <vt:lpstr>Слайд 8</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lpstr>Слайд 51</vt:lpstr>
      <vt:lpstr>Слайд 52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Елдар</dc:creator>
  <cp:lastModifiedBy>Елдар</cp:lastModifiedBy>
  <cp:revision>38</cp:revision>
  <dcterms:created xsi:type="dcterms:W3CDTF">2018-01-06T12:27:09Z</dcterms:created>
  <dcterms:modified xsi:type="dcterms:W3CDTF">2018-01-07T10:01:18Z</dcterms:modified>
</cp:coreProperties>
</file>