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1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">
              <a:srgbClr val="CC00FF">
                <a:alpha val="73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0"/>
            <a:ext cx="8929718" cy="1470025"/>
          </a:xfrm>
        </p:spPr>
        <p:txBody>
          <a:bodyPr/>
          <a:lstStyle/>
          <a:p>
            <a:r>
              <a:rPr lang="kk-KZ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Музыкалық-педагогикалық ринг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785926"/>
            <a:ext cx="7786742" cy="193899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6000" b="1" i="1" dirty="0" smtClean="0">
                <a:ln w="11430">
                  <a:solidFill>
                    <a:srgbClr val="FF0000"/>
                  </a:solidFill>
                </a:ln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Музыка –жүрек тілі,</a:t>
            </a:r>
          </a:p>
          <a:p>
            <a:pPr algn="ctr"/>
            <a:r>
              <a:rPr lang="kk-KZ" sz="6000" b="1" i="1" dirty="0" smtClean="0">
                <a:ln w="11430">
                  <a:solidFill>
                    <a:srgbClr val="FF0000"/>
                  </a:solidFill>
                </a:ln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жан сарайы!</a:t>
            </a:r>
            <a:endParaRPr lang="ru-RU" sz="6000" b="1" i="1" cap="none" spc="0" dirty="0">
              <a:ln w="11430">
                <a:solidFill>
                  <a:srgbClr val="FF0000"/>
                </a:solidFill>
              </a:ln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uLzi\Desktop\22126017.gif"/>
          <p:cNvPicPr>
            <a:picLocks noChangeAspect="1" noChangeArrowheads="1" noCrop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pic>
        <p:nvPicPr>
          <p:cNvPr id="2050" name="Picture 2" descr="C:\Users\GuLzi\Desktop\imgpreview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1643050"/>
            <a:ext cx="4286250" cy="3343290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uLzi\Desktop\22126017.gif"/>
          <p:cNvPicPr>
            <a:picLocks noChangeAspect="1" noChangeArrowheads="1" noCrop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pic>
        <p:nvPicPr>
          <p:cNvPr id="5122" name="Picture 2" descr="C:\Users\GuLzi\Desktop\954519_zhaz-mezgili-surette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285860"/>
            <a:ext cx="6429420" cy="4500594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714488"/>
            <a:ext cx="8229600" cy="4525963"/>
          </a:xfrm>
        </p:spPr>
        <p:txBody>
          <a:bodyPr/>
          <a:lstStyle/>
          <a:p>
            <a:endParaRPr lang="ru-RU"/>
          </a:p>
        </p:txBody>
      </p:sp>
      <p:pic>
        <p:nvPicPr>
          <p:cNvPr id="6147" name="Picture 3" descr="C:\Users\GuLzi\Desktop\img_user_file_5741d8b0ebf41_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143000"/>
          </a:xfrm>
        </p:spPr>
        <p:txBody>
          <a:bodyPr>
            <a:normAutofit/>
          </a:bodyPr>
          <a:lstStyle/>
          <a:p>
            <a:r>
              <a:rPr lang="kk-KZ" sz="6000" b="1" i="1" dirty="0" smtClean="0">
                <a:ln w="11430">
                  <a:solidFill>
                    <a:schemeClr val="tx1"/>
                  </a:solidFill>
                </a:ln>
                <a:solidFill>
                  <a:srgbClr val="00B05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Музыка –жүрек тілі!</a:t>
            </a:r>
            <a:endParaRPr lang="ru-RU" sz="6000" dirty="0">
              <a:ln w="11430">
                <a:solidFill>
                  <a:schemeClr val="tx1"/>
                </a:solidFill>
              </a:ln>
              <a:solidFill>
                <a:srgbClr val="00B050"/>
              </a:solidFill>
            </a:endParaRPr>
          </a:p>
        </p:txBody>
      </p:sp>
      <p:pic>
        <p:nvPicPr>
          <p:cNvPr id="8" name="Picture 2" descr="C:\Users\GuLzi\Desktop\MusicMaster.jpg"/>
          <p:cNvPicPr>
            <a:picLocks noChangeAspect="1" noChangeArrowheads="1"/>
          </p:cNvPicPr>
          <p:nvPr/>
        </p:nvPicPr>
        <p:blipFill>
          <a:blip r:embed="rId2"/>
          <a:srcRect t="74764" r="7914"/>
          <a:stretch>
            <a:fillRect/>
          </a:stretch>
        </p:blipFill>
        <p:spPr bwMode="auto">
          <a:xfrm>
            <a:off x="0" y="3357562"/>
            <a:ext cx="9144000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GuLzi\Desktop\maxresdefault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6" name="Picture 4" descr="C:\Users\GuLzi\Desktop\img_user_file_5844213fa4615_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285728"/>
            <a:ext cx="5929354" cy="4643446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GuLzi\Desktop\MusicMast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174" y="-1"/>
            <a:ext cx="9160174" cy="6632377"/>
          </a:xfrm>
          <a:prstGeom prst="rect">
            <a:avLst/>
          </a:prstGeom>
          <a:noFill/>
        </p:spPr>
      </p:pic>
      <p:pic>
        <p:nvPicPr>
          <p:cNvPr id="4099" name="Picture 3" descr="C:\Users\GuLzi\Desktop\img_user_file_56375aee1c1a7_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5000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1928802"/>
            <a:ext cx="765626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Ақ парақпен жұмыс</a:t>
            </a:r>
            <a:endParaRPr lang="ru-RU" sz="6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122" name="Picture 2" descr="C:\Users\GuLzi\Desktop\MusicMaster.jpg"/>
          <p:cNvPicPr>
            <a:picLocks noChangeAspect="1" noChangeArrowheads="1"/>
          </p:cNvPicPr>
          <p:nvPr/>
        </p:nvPicPr>
        <p:blipFill>
          <a:blip r:embed="rId2"/>
          <a:srcRect t="74764"/>
          <a:stretch>
            <a:fillRect/>
          </a:stretch>
        </p:blipFill>
        <p:spPr bwMode="auto">
          <a:xfrm>
            <a:off x="0" y="4071942"/>
            <a:ext cx="9144000" cy="2386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Музыкалық сазды ертегі</a:t>
            </a:r>
            <a:endParaRPr lang="ru-RU" sz="4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C:\Users\GuLzi\Desktop\a3e0ab8dad0ec76670413011c43e827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5262578" cy="3714776"/>
          </a:xfrm>
          <a:prstGeom prst="ellipse">
            <a:avLst/>
          </a:prstGeom>
          <a:noFill/>
        </p:spPr>
      </p:pic>
      <p:pic>
        <p:nvPicPr>
          <p:cNvPr id="6147" name="Picture 3" descr="C:\Users\GuLzi\Desktop\1701182_risunki-pod-gribam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18012" y="2500306"/>
            <a:ext cx="5525987" cy="4357694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GuLzi\Desktop\maxresdefault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500"/>
            <a:ext cx="9144000" cy="5143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43042" y="285728"/>
            <a:ext cx="573426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6600" b="1" i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Кім жылдам?</a:t>
            </a:r>
            <a:endParaRPr lang="ru-RU" sz="6600" b="1" i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GuLzi\Desktop\22126017.gif"/>
          <p:cNvPicPr>
            <a:picLocks noChangeAspect="1" noChangeArrowheads="1" noCrop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pic>
        <p:nvPicPr>
          <p:cNvPr id="8195" name="Picture 3" descr="C:\Users\GuLzi\Desktop\maxresdefault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642918"/>
            <a:ext cx="7215206" cy="5143500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GuLzi\Desktop\22126017.gif"/>
          <p:cNvPicPr>
            <a:picLocks noChangeAspect="1" noChangeArrowheads="1" noCrop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pic>
        <p:nvPicPr>
          <p:cNvPr id="1026" name="Picture 2" descr="C:\Users\GuLzi\Desktop\1371141087_19855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1714488"/>
            <a:ext cx="6650007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25</Words>
  <PresentationFormat>Экран (4:3)</PresentationFormat>
  <Paragraphs>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Музыкалық-педагогикалық ринг</vt:lpstr>
      <vt:lpstr>Музыка –жүрек тілі!</vt:lpstr>
      <vt:lpstr>Слайд 3</vt:lpstr>
      <vt:lpstr>Слайд 4</vt:lpstr>
      <vt:lpstr>Слайд 5</vt:lpstr>
      <vt:lpstr>Музыкалық сазды ертегі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Музыкалық-педагогикалық ринг</dc:title>
  <dc:creator>GuLzi</dc:creator>
  <cp:lastModifiedBy>GuLzi</cp:lastModifiedBy>
  <cp:revision>4</cp:revision>
  <dcterms:created xsi:type="dcterms:W3CDTF">2019-09-26T04:23:28Z</dcterms:created>
  <dcterms:modified xsi:type="dcterms:W3CDTF">2020-03-29T10:23:52Z</dcterms:modified>
</cp:coreProperties>
</file>