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876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68393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92538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68775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65804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39764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4349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2011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329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6698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1735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ACC84-FFF8-4222-BC17-66CEF299D843}" type="datetimeFigureOut">
              <a:rPr lang="kk-KZ" smtClean="0"/>
              <a:t>25.10.2019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C816C-E53D-470A-A6BA-5A8BED44A49A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28774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>
            <a:noAutofit/>
          </a:bodyPr>
          <a:lstStyle/>
          <a:p>
            <a:pPr algn="l"/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Қазанның жиырма бесі</a:t>
            </a:r>
            <a:br>
              <a:rPr lang="kk-KZ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Сынып жұмысы</a:t>
            </a:r>
            <a:br>
              <a:rPr lang="kk-KZ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Нәтиже сабақ. Мен не үйрендім?</a:t>
            </a:r>
            <a:endParaRPr lang="kk-KZ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38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26344"/>
              </p:ext>
            </p:extLst>
          </p:nvPr>
        </p:nvGraphicFramePr>
        <p:xfrm>
          <a:off x="179512" y="188640"/>
          <a:ext cx="8784976" cy="6264698"/>
        </p:xfrm>
        <a:graphic>
          <a:graphicData uri="http://schemas.openxmlformats.org/drawingml/2006/table">
            <a:tbl>
              <a:tblPr firstRow="1" firstCol="1" bandRow="1"/>
              <a:tblGrid>
                <a:gridCol w="4361962"/>
                <a:gridCol w="4423014"/>
              </a:tblGrid>
              <a:tr h="894957"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Cөз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Сөздің мағынасы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</a:tr>
              <a:tr h="894957"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өркениет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</a:tr>
              <a:tr h="894957"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көшпелі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957"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тайпалық одақ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</a:tr>
              <a:tr h="894957"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егін егу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9913">
                <a:tc>
                  <a:txBody>
                    <a:bodyPr/>
                    <a:lstStyle/>
                    <a:p>
                      <a:pPr marR="6731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мал жаюдың тәсілдері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R="673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45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796511"/>
              </p:ext>
            </p:extLst>
          </p:nvPr>
        </p:nvGraphicFramePr>
        <p:xfrm>
          <a:off x="251520" y="260649"/>
          <a:ext cx="8640960" cy="6428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352"/>
                <a:gridCol w="5472608"/>
              </a:tblGrid>
              <a:tr h="6483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сөздер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мағыналары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74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көшпенділер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Өмірде</a:t>
                      </a: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болған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адамдар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мен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оқиғаларға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байланысты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қойылатын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естелік</a:t>
                      </a: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тас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71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мұрагер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Бар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дүние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мүлкіне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ие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болатын</a:t>
                      </a:r>
                      <a:r>
                        <a:rPr lang="ru-RU" sz="3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адам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966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арба</a:t>
                      </a:r>
                      <a:endParaRPr lang="ru-RU" sz="3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жерден</a:t>
                      </a: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екінші</a:t>
                      </a: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жерге</a:t>
                      </a: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қоныс</a:t>
                      </a:r>
                      <a:r>
                        <a:rPr lang="ru-RU" sz="3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аударушылар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944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ескерткіш - жәдігер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Төрт дөңгелекті тасымал құралы</a:t>
                      </a:r>
                      <a:endParaRPr lang="ru-RU" sz="3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48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548680"/>
            <a:ext cx="698477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/>
              <a:t>ЛОГИКАЛЫҚ ШЫНЖЫР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/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КӨШПЕНДІЛЕР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ҰЛЫ ДАЛА </a:t>
            </a:r>
            <a:endParaRPr lang="kk-KZ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191652" y="2420888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112060" y="2420888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7092280" y="2382263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663788" y="4379434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487796" y="4365104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092280" y="4365104"/>
            <a:ext cx="17281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391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\Desktop\кері б\hello_html_m61bff55b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359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10868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54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Қазанның жиырма бесі Сынып жұмысы Нәтиже сабақ. Мен не үйрендім?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Қазанның жиырма бесі Сынып жұмысы Нәтиже сабақ. Мен не үйрендім?</dc:title>
  <dc:creator>Еркежан</dc:creator>
  <cp:lastModifiedBy>Еркежан</cp:lastModifiedBy>
  <cp:revision>2</cp:revision>
  <dcterms:created xsi:type="dcterms:W3CDTF">2019-10-24T18:26:21Z</dcterms:created>
  <dcterms:modified xsi:type="dcterms:W3CDTF">2019-10-24T18:44:30Z</dcterms:modified>
</cp:coreProperties>
</file>