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Светлый стиль 1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2" d="100"/>
          <a:sy n="52" d="100"/>
        </p:scale>
        <p:origin x="-120" y="-6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9E5B3-880A-4DBA-AE6B-596510CAB0EF}" type="datetimeFigureOut">
              <a:rPr lang="x-none" smtClean="0"/>
              <a:t>07.08.2018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EF3E4-3ABC-4EAB-AE25-DB0DFF28E4E3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562780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9E5B3-880A-4DBA-AE6B-596510CAB0EF}" type="datetimeFigureOut">
              <a:rPr lang="x-none" smtClean="0"/>
              <a:t>07.08.2018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EF3E4-3ABC-4EAB-AE25-DB0DFF28E4E3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431208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9E5B3-880A-4DBA-AE6B-596510CAB0EF}" type="datetimeFigureOut">
              <a:rPr lang="x-none" smtClean="0"/>
              <a:t>07.08.2018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EF3E4-3ABC-4EAB-AE25-DB0DFF28E4E3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576921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9E5B3-880A-4DBA-AE6B-596510CAB0EF}" type="datetimeFigureOut">
              <a:rPr lang="x-none" smtClean="0"/>
              <a:t>07.08.2018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EF3E4-3ABC-4EAB-AE25-DB0DFF28E4E3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670209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9E5B3-880A-4DBA-AE6B-596510CAB0EF}" type="datetimeFigureOut">
              <a:rPr lang="x-none" smtClean="0"/>
              <a:t>07.08.2018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EF3E4-3ABC-4EAB-AE25-DB0DFF28E4E3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803829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9E5B3-880A-4DBA-AE6B-596510CAB0EF}" type="datetimeFigureOut">
              <a:rPr lang="x-none" smtClean="0"/>
              <a:t>07.08.2018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EF3E4-3ABC-4EAB-AE25-DB0DFF28E4E3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132419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9E5B3-880A-4DBA-AE6B-596510CAB0EF}" type="datetimeFigureOut">
              <a:rPr lang="x-none" smtClean="0"/>
              <a:t>07.08.2018</a:t>
            </a:fld>
            <a:endParaRPr lang="x-non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EF3E4-3ABC-4EAB-AE25-DB0DFF28E4E3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87934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9E5B3-880A-4DBA-AE6B-596510CAB0EF}" type="datetimeFigureOut">
              <a:rPr lang="x-none" smtClean="0"/>
              <a:t>07.08.2018</a:t>
            </a:fld>
            <a:endParaRPr lang="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EF3E4-3ABC-4EAB-AE25-DB0DFF28E4E3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363913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9E5B3-880A-4DBA-AE6B-596510CAB0EF}" type="datetimeFigureOut">
              <a:rPr lang="x-none" smtClean="0"/>
              <a:t>07.08.2018</a:t>
            </a:fld>
            <a:endParaRPr lang="x-non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EF3E4-3ABC-4EAB-AE25-DB0DFF28E4E3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563597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9E5B3-880A-4DBA-AE6B-596510CAB0EF}" type="datetimeFigureOut">
              <a:rPr lang="x-none" smtClean="0"/>
              <a:t>07.08.2018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EF3E4-3ABC-4EAB-AE25-DB0DFF28E4E3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067052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9E5B3-880A-4DBA-AE6B-596510CAB0EF}" type="datetimeFigureOut">
              <a:rPr lang="x-none" smtClean="0"/>
              <a:t>07.08.2018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EF3E4-3ABC-4EAB-AE25-DB0DFF28E4E3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866043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7845">
              <a:srgbClr val="8FEAD1"/>
            </a:gs>
            <a:gs pos="0">
              <a:srgbClr val="92D05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69E5B3-880A-4DBA-AE6B-596510CAB0EF}" type="datetimeFigureOut">
              <a:rPr lang="x-none" smtClean="0"/>
              <a:t>07.08.2018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CEF3E4-3ABC-4EAB-AE25-DB0DFF28E4E3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987184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9BCFC5C-86EA-4CAA-A811-843CA2B5C51F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28800" y="1412421"/>
            <a:ext cx="7315200" cy="2097542"/>
          </a:xfrm>
        </p:spPr>
        <p:txBody>
          <a:bodyPr>
            <a:normAutofit/>
          </a:bodyPr>
          <a:lstStyle/>
          <a:p>
            <a:pPr algn="r"/>
            <a:r>
              <a:rPr lang="kk-KZ" sz="5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5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5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«Алмастың ағашы»</a:t>
            </a:r>
            <a:r>
              <a:rPr lang="kk-KZ" sz="5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5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Мархабат Байғұтов</a:t>
            </a:r>
            <a:endParaRPr lang="x-none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14650" y="269421"/>
            <a:ext cx="54782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Бөлім: Жанды табиғат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4984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C3E55F1-215F-4F63-93C5-D8C45F7C6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Оқу мақсаттары:</a:t>
            </a:r>
            <a:endParaRPr lang="x-none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DA980BE7-8319-425F-B892-3E3C89997C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3.2.9.1 шығарманың мазмұнына сәйкес түрлі дереккөздерден:  иллюстрация, әдеби кітаптар, мультфильм нақты ақпаратты табу және ақпаратты сызба түрінде беру</a:t>
            </a:r>
            <a:endParaRPr lang="x-none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3.2.3.1 шығарманың тақырыбын анықтау және негізгі ойды білдіріп тұрған мәтін бөлігін/сөйлемді анықтау</a:t>
            </a:r>
            <a:endParaRPr lang="x-none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x-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949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D1C2137-AC70-4044-9993-AA0F020748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 критерийлері :</a:t>
            </a:r>
            <a:endParaRPr lang="x-none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B966EFF1-F74D-4798-B77C-DE03569179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Мәтіннен негізгі ойды білдіретін бөлікті 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анықтайды;</a:t>
            </a:r>
            <a:endParaRPr lang="x-none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Мәтіннен нақты ақпаратты тауып, сызба түрінде 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көрсетеді;</a:t>
            </a:r>
            <a:endParaRPr lang="x-none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Шығарманың мазмұнына сәйкес түрлі дереккөздерден ақпаратты 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табады.</a:t>
            </a:r>
            <a:endParaRPr lang="x-none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8969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BCCFD05-DAF9-4115-8411-C74CB7F00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x-none" dirty="0"/>
              <a:t/>
            </a:r>
            <a:br>
              <a:rPr lang="x-none" dirty="0"/>
            </a:br>
            <a:endParaRPr lang="x-none" dirty="0"/>
          </a:p>
        </p:txBody>
      </p:sp>
      <p:sp>
        <p:nvSpPr>
          <p:cNvPr id="8" name="Объект 7">
            <a:extLst>
              <a:ext uri="{FF2B5EF4-FFF2-40B4-BE49-F238E27FC236}">
                <a16:creationId xmlns="" xmlns:a16="http://schemas.microsoft.com/office/drawing/2014/main" id="{AAD4EFFB-96C0-4342-9C55-1B618AC7DE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470399"/>
            <a:ext cx="10515600" cy="17065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Мархабат Байғұтов –жазушы, журналист, аудармашы. Қазақстанның еңбек сіңірген қайраткері.</a:t>
            </a:r>
            <a:endParaRPr lang="x-none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https://egemen.kz/wp-content/uploads/2015/05/egemen-711.jp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28" t="3705" r="4901" b="5285"/>
          <a:stretch/>
        </p:blipFill>
        <p:spPr bwMode="auto">
          <a:xfrm>
            <a:off x="4717143" y="972458"/>
            <a:ext cx="2365828" cy="28157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204232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681072C-A969-481C-B755-018E5A1B2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Сұрақтарға  жауап бер.</a:t>
            </a:r>
            <a:endParaRPr lang="x-none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AA0A298-A5D2-4499-999D-42A28C867D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213113"/>
            <a:ext cx="10018713" cy="357808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kk-KZ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-Алмас әкесінің сөзіне мән берді ме?</a:t>
            </a:r>
            <a:endParaRPr lang="x-none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-Өрт неден шығуы мүмкін?</a:t>
            </a:r>
            <a:endParaRPr lang="x-none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-Алмасқа өрт кезінде қандай қауіп төнді?</a:t>
            </a:r>
            <a:endParaRPr lang="x-none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-Өрт кезінде қандай қауіпсіздік ережелерін </a:t>
            </a:r>
            <a:r>
              <a:rPr lang="kk-KZ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сақтау қажет?</a:t>
            </a:r>
            <a:endParaRPr lang="x-none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-Атай ағашты </a:t>
            </a:r>
            <a:r>
              <a:rPr lang="kk-KZ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неліктен «Алмастың ағашы»деп </a:t>
            </a:r>
            <a:r>
              <a:rPr lang="kk-KZ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атады деп ойлайсың?</a:t>
            </a:r>
            <a:endParaRPr lang="x-none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x-none" dirty="0"/>
          </a:p>
        </p:txBody>
      </p:sp>
      <p:pic>
        <p:nvPicPr>
          <p:cNvPr id="2050" name="Picture 2" descr="C:\Users\sentayeva_zh.cep\Desktop\ойланып турган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7902" y="1053193"/>
            <a:ext cx="2219325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0448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4294967295"/>
          </p:nvPr>
        </p:nvSpPr>
        <p:spPr>
          <a:xfrm>
            <a:off x="2588078" y="1265464"/>
            <a:ext cx="6564086" cy="4911499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kk-KZ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Ақ қалпақ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-Әңгіме </a:t>
            </a: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қалай аталады? Кейіпкерлерді 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ата.  </a:t>
            </a: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Басты кейіпкер кім?</a:t>
            </a:r>
            <a:endParaRPr lang="x-none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</a:p>
          <a:p>
            <a:pPr marL="0" indent="0">
              <a:buNone/>
            </a:pPr>
            <a:r>
              <a:rPr lang="kk-KZ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Қара қалпақ. 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Мәтіндегі </a:t>
            </a: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ең көңілсіз оқиға қандай?</a:t>
            </a:r>
            <a:endParaRPr lang="x-none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  <a:p>
            <a:pPr marL="0" indent="0">
              <a:buNone/>
            </a:pP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Сары қалпақ.  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Кішкентай </a:t>
            </a: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Алмас қандай ерлік жасады? Оның іс- 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әрекетіне </a:t>
            </a: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баға бер.</a:t>
            </a:r>
            <a:endParaRPr lang="x-none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Қызыл қалпақ. 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Мәтіндегі </a:t>
            </a: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Алмастың әкесінің сөзін 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тап.</a:t>
            </a:r>
          </a:p>
          <a:p>
            <a:pPr marL="0" indent="0">
              <a:buNone/>
            </a:pPr>
            <a:endParaRPr lang="x-none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Жасыл </a:t>
            </a:r>
            <a:r>
              <a:rPr lang="kk-KZ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қалпақ. 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Сен </a:t>
            </a: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Алмастың орнында 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болсаң, </a:t>
            </a: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істер едің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endParaRPr lang="x-none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Көк </a:t>
            </a:r>
            <a:r>
              <a:rPr lang="kk-KZ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қалпақ.  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Әңгімеден </a:t>
            </a: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қандай қажетті ақпараттар алдың?Алмастан не үйрендің?</a:t>
            </a:r>
            <a:endParaRPr lang="x-none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9" name="Picture 5" descr="C:\Users\sentayeva_zh.cep\Desktop\қызыл.png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9895" y="1594984"/>
            <a:ext cx="762000" cy="731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sentayeva_zh.cep\Desktop\ақ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344" y="1583872"/>
            <a:ext cx="706925" cy="636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sentayeva_zh.cep\Desktop\қара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132" y="3276774"/>
            <a:ext cx="843137" cy="771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C:\Users\sentayeva_zh.cep\Desktop\сары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344" y="4934142"/>
            <a:ext cx="866544" cy="6945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sentayeva_zh.cep\Desktop\жасыл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69503" y="2947714"/>
            <a:ext cx="906208" cy="726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sentayeva_zh.cep\Desktop\көк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4377" y="4669372"/>
            <a:ext cx="906208" cy="726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586269" y="293914"/>
            <a:ext cx="44961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Біреуін таңда.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5547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581C7A8-1FC5-414B-9E2F-BE1DCB2B4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390940"/>
            <a:ext cx="10018713" cy="828261"/>
          </a:xfrm>
        </p:spPr>
        <p:txBody>
          <a:bodyPr>
            <a:normAutofit/>
          </a:bodyPr>
          <a:lstStyle/>
          <a:p>
            <a:endParaRPr lang="x-none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Объект 4" descr="https://ds04.infourok.ru/uploads/ex/0598/000fbd07-81455f81/hello_html_2d27f839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4311" y="1114425"/>
            <a:ext cx="4357449" cy="435133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198"/>
          <a:stretch/>
        </p:blipFill>
        <p:spPr bwMode="auto">
          <a:xfrm rot="10800000">
            <a:off x="6651535" y="1436914"/>
            <a:ext cx="1099094" cy="134935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Рисунок 7"/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985"/>
          <a:stretch/>
        </p:blipFill>
        <p:spPr bwMode="auto">
          <a:xfrm>
            <a:off x="6763663" y="4383313"/>
            <a:ext cx="1161135" cy="123371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Рисунок 8" descr="http://nachalo4ka.ru/wp-content/uploads/2014/07/list-berezyi-1200x778.pn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0222">
            <a:off x="6349355" y="2933344"/>
            <a:ext cx="1626443" cy="1019487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extBox 9"/>
          <p:cNvSpPr txBox="1"/>
          <p:nvPr/>
        </p:nvSpPr>
        <p:spPr>
          <a:xfrm>
            <a:off x="8483393" y="2234486"/>
            <a:ext cx="2481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Бәрі түсінікті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23736" y="3290094"/>
            <a:ext cx="2481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Түсінікті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483393" y="4634766"/>
            <a:ext cx="24819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Түсінбегендерім бар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5061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67</TotalTime>
  <Words>214</Words>
  <Application>Microsoft Office PowerPoint</Application>
  <PresentationFormat>Произвольный</PresentationFormat>
  <Paragraphs>33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Office Theme</vt:lpstr>
      <vt:lpstr> «Алмастың ағашы» Мархабат Байғұтов</vt:lpstr>
      <vt:lpstr>Оқу мақсаттары:</vt:lpstr>
      <vt:lpstr>Бағалау критерийлері :</vt:lpstr>
      <vt:lpstr> </vt:lpstr>
      <vt:lpstr>Сұрақтарға  жауап бер.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Ы. Алтынсарин  «Баланың айласы»</dc:title>
  <dc:creator>Данияр Ыбырай</dc:creator>
  <cp:lastModifiedBy>Сентаева Жамиля Боранбаевна</cp:lastModifiedBy>
  <cp:revision>18</cp:revision>
  <dcterms:created xsi:type="dcterms:W3CDTF">2018-07-04T17:21:26Z</dcterms:created>
  <dcterms:modified xsi:type="dcterms:W3CDTF">2018-08-07T06:21:45Z</dcterms:modified>
</cp:coreProperties>
</file>