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2" d="100"/>
          <a:sy n="52" d="100"/>
        </p:scale>
        <p:origin x="-120" y="-6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9E5B3-880A-4DBA-AE6B-596510CAB0EF}" type="datetimeFigureOut">
              <a:rPr lang="x-none" smtClean="0"/>
              <a:t>07.08.2018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F3E4-3ABC-4EAB-AE25-DB0DFF28E4E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62780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9E5B3-880A-4DBA-AE6B-596510CAB0EF}" type="datetimeFigureOut">
              <a:rPr lang="x-none" smtClean="0"/>
              <a:t>07.08.2018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F3E4-3ABC-4EAB-AE25-DB0DFF28E4E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31208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9E5B3-880A-4DBA-AE6B-596510CAB0EF}" type="datetimeFigureOut">
              <a:rPr lang="x-none" smtClean="0"/>
              <a:t>07.08.2018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F3E4-3ABC-4EAB-AE25-DB0DFF28E4E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76921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9E5B3-880A-4DBA-AE6B-596510CAB0EF}" type="datetimeFigureOut">
              <a:rPr lang="x-none" smtClean="0"/>
              <a:t>07.08.2018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F3E4-3ABC-4EAB-AE25-DB0DFF28E4E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70209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9E5B3-880A-4DBA-AE6B-596510CAB0EF}" type="datetimeFigureOut">
              <a:rPr lang="x-none" smtClean="0"/>
              <a:t>07.08.2018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F3E4-3ABC-4EAB-AE25-DB0DFF28E4E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03829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9E5B3-880A-4DBA-AE6B-596510CAB0EF}" type="datetimeFigureOut">
              <a:rPr lang="x-none" smtClean="0"/>
              <a:t>07.08.2018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F3E4-3ABC-4EAB-AE25-DB0DFF28E4E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32419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9E5B3-880A-4DBA-AE6B-596510CAB0EF}" type="datetimeFigureOut">
              <a:rPr lang="x-none" smtClean="0"/>
              <a:t>07.08.2018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F3E4-3ABC-4EAB-AE25-DB0DFF28E4E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87934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9E5B3-880A-4DBA-AE6B-596510CAB0EF}" type="datetimeFigureOut">
              <a:rPr lang="x-none" smtClean="0"/>
              <a:t>07.08.2018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F3E4-3ABC-4EAB-AE25-DB0DFF28E4E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6391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9E5B3-880A-4DBA-AE6B-596510CAB0EF}" type="datetimeFigureOut">
              <a:rPr lang="x-none" smtClean="0"/>
              <a:t>07.08.2018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F3E4-3ABC-4EAB-AE25-DB0DFF28E4E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63597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9E5B3-880A-4DBA-AE6B-596510CAB0EF}" type="datetimeFigureOut">
              <a:rPr lang="x-none" smtClean="0"/>
              <a:t>07.08.2018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F3E4-3ABC-4EAB-AE25-DB0DFF28E4E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67052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9E5B3-880A-4DBA-AE6B-596510CAB0EF}" type="datetimeFigureOut">
              <a:rPr lang="x-none" smtClean="0"/>
              <a:t>07.08.2018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F3E4-3ABC-4EAB-AE25-DB0DFF28E4E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66043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7845">
              <a:srgbClr val="8FEAD1"/>
            </a:gs>
            <a:gs pos="0">
              <a:srgbClr val="92D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9E5B3-880A-4DBA-AE6B-596510CAB0EF}" type="datetimeFigureOut">
              <a:rPr lang="x-none" smtClean="0"/>
              <a:t>07.08.2018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EF3E4-3ABC-4EAB-AE25-DB0DFF28E4E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87184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9BCFC5C-86EA-4CAA-A811-843CA2B5C51F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828800" y="1412421"/>
            <a:ext cx="7315200" cy="2097542"/>
          </a:xfrm>
        </p:spPr>
        <p:txBody>
          <a:bodyPr>
            <a:normAutofit/>
          </a:bodyPr>
          <a:lstStyle/>
          <a:p>
            <a:pPr algn="r"/>
            <a:r>
              <a:rPr lang="kk-KZ" sz="5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5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5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«Алмастың ағашы»</a:t>
            </a:r>
            <a:r>
              <a:rPr lang="kk-KZ" sz="5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5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Мархабат Байғұтов</a:t>
            </a:r>
            <a:endParaRPr lang="x-none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14650" y="269421"/>
            <a:ext cx="5478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Бөлім: Жанды табиғат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984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3E55F1-215F-4F63-93C5-D8C45F7C6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Оқу мақсаттары:</a:t>
            </a:r>
            <a:endParaRPr lang="x-none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A980BE7-8319-425F-B892-3E3C89997C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3.2.9.1 шығарманың мазмұнына сәйкес түрлі дереккөздерден:  иллюстрация, әдеби кітаптар, мультфильм нақты ақпаратты табу және ақпаратты сызба түрінде беру</a:t>
            </a:r>
            <a:endParaRPr lang="x-non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3.2.3.1 шығарманың тақырыбын анықтау және негізгі ойды білдіріп тұрған мәтін бөлігін/сөйлемді анықтау</a:t>
            </a:r>
            <a:endParaRPr lang="x-non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94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D1C2137-AC70-4044-9993-AA0F02074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kk-KZ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 критерийлері :</a:t>
            </a:r>
            <a:endParaRPr lang="x-none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966EFF1-F74D-4798-B77C-DE03569179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Мәтіннен негізгі ойды білдіретін бөлікті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анықтайды;</a:t>
            </a:r>
            <a:endParaRPr lang="x-non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Мәтіннен нақты ақпаратты тауып, сызба түрінде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көрсетеді;</a:t>
            </a:r>
            <a:endParaRPr lang="x-non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Шығарманың мазмұнына сәйкес түрлі дереккөздерден ақпаратты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табады.</a:t>
            </a:r>
            <a:endParaRPr lang="x-non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96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BCCFD05-DAF9-4115-8411-C74CB7F00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x-none" dirty="0"/>
              <a:t/>
            </a:r>
            <a:br>
              <a:rPr lang="x-none" dirty="0"/>
            </a:br>
            <a:endParaRPr lang="x-none" dirty="0"/>
          </a:p>
        </p:txBody>
      </p:sp>
      <p:sp>
        <p:nvSpPr>
          <p:cNvPr id="8" name="Объект 7">
            <a:extLst>
              <a:ext uri="{FF2B5EF4-FFF2-40B4-BE49-F238E27FC236}">
                <a16:creationId xmlns="" xmlns:a16="http://schemas.microsoft.com/office/drawing/2014/main" id="{AAD4EFFB-96C0-4342-9C55-1B618AC7D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470399"/>
            <a:ext cx="10515600" cy="17065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Мархабат Байғұтов –жазушы, журналист, аудармашы. Қазақстанның еңбек сіңірген қайраткері.</a:t>
            </a:r>
            <a:endParaRPr lang="x-non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s://egemen.kz/wp-content/uploads/2015/05/egemen-71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8" t="3705" r="4901" b="5285"/>
          <a:stretch/>
        </p:blipFill>
        <p:spPr bwMode="auto">
          <a:xfrm>
            <a:off x="4717143" y="972458"/>
            <a:ext cx="2365828" cy="2815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0423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681072C-A969-481C-B755-018E5A1B2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kk-KZ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Сұрақтарға  жауап бер.</a:t>
            </a:r>
            <a:endParaRPr lang="x-none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AA0A298-A5D2-4499-999D-42A28C867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213113"/>
            <a:ext cx="10018713" cy="35780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k-KZ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-Алмас әкесінің сөзіне мән берді ме?</a:t>
            </a:r>
            <a:endParaRPr lang="x-none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-Өрт неден шығуы мүмкін?</a:t>
            </a:r>
            <a:endParaRPr lang="x-none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-Алмасқа өрт кезінде қандай қауіп төнді?</a:t>
            </a:r>
            <a:endParaRPr lang="x-none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-Өрт кезінде қандай қауіпсіздік ережелерін </a:t>
            </a:r>
            <a:r>
              <a:rPr lang="kk-KZ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сақтау қажет?</a:t>
            </a:r>
            <a:endParaRPr lang="x-none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-Атай ағашты </a:t>
            </a:r>
            <a:r>
              <a:rPr lang="kk-KZ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неліктен «Алмастың ағашы»деп </a:t>
            </a:r>
            <a:r>
              <a:rPr lang="kk-KZ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атады деп ойлайсың?</a:t>
            </a:r>
            <a:endParaRPr lang="x-none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x-none" dirty="0"/>
          </a:p>
        </p:txBody>
      </p:sp>
      <p:pic>
        <p:nvPicPr>
          <p:cNvPr id="2050" name="Picture 2" descr="C:\Users\sentayeva_zh.cep\Desktop\ойланып турга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7902" y="1053193"/>
            <a:ext cx="2219325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44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2588078" y="1265464"/>
            <a:ext cx="6564086" cy="491149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kk-KZ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Ақ қалпақ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-Әңгіме 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қалай аталады? Кейіпкерлерді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ата.  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Басты кейіпкер кім?</a:t>
            </a:r>
            <a:endParaRPr lang="x-non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</a:p>
          <a:p>
            <a:pPr marL="0" indent="0">
              <a:buNone/>
            </a:pPr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Қара қалпақ.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Мәтіндегі 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ең көңілсіз оқиға қандай?</a:t>
            </a:r>
            <a:endParaRPr lang="x-none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marL="0" indent="0">
              <a:buNone/>
            </a:pP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Сары қалпақ. 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Кішкентай 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Алмас қандай ерлік жасады? Оның іс-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әрекетіне 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баға бер.</a:t>
            </a:r>
            <a:endParaRPr lang="x-none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Қызыл қалпақ.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Мәтіндегі 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Алмастың әкесінің сөзін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тап.</a:t>
            </a:r>
          </a:p>
          <a:p>
            <a:pPr marL="0" indent="0">
              <a:buNone/>
            </a:pPr>
            <a:endParaRPr lang="x-non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Жасыл </a:t>
            </a:r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қалпақ.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 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Алмастың орнында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болсаң, 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істер едің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x-non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Көк </a:t>
            </a:r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қалпақ. 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Әңгімеден 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 қажетті ақпараттар алдың?Алмастан не үйрендің?</a:t>
            </a:r>
            <a:endParaRPr lang="x-non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9" name="Picture 5" descr="C:\Users\sentayeva_zh.cep\Desktop\қызыл.pn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895" y="1594984"/>
            <a:ext cx="762000" cy="73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sentayeva_zh.cep\Desktop\ақ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44" y="1583872"/>
            <a:ext cx="706925" cy="63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sentayeva_zh.cep\Desktop\қара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32" y="3276774"/>
            <a:ext cx="843137" cy="77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sentayeva_zh.cep\Desktop\сары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44" y="4934142"/>
            <a:ext cx="866544" cy="694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sentayeva_zh.cep\Desktop\жасыл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9503" y="2947714"/>
            <a:ext cx="906208" cy="72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sentayeva_zh.cep\Desktop\көк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4377" y="4669372"/>
            <a:ext cx="906208" cy="72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86269" y="293914"/>
            <a:ext cx="4496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Біреуін таңда.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547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581C7A8-1FC5-414B-9E2F-BE1DCB2B4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90940"/>
            <a:ext cx="10018713" cy="828261"/>
          </a:xfrm>
        </p:spPr>
        <p:txBody>
          <a:bodyPr>
            <a:normAutofit/>
          </a:bodyPr>
          <a:lstStyle/>
          <a:p>
            <a:endParaRPr lang="x-none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 descr="https://ds04.infourok.ru/uploads/ex/0598/000fbd07-81455f81/hello_html_2d27f839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311" y="1114425"/>
            <a:ext cx="4357449" cy="4351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98"/>
          <a:stretch/>
        </p:blipFill>
        <p:spPr bwMode="auto">
          <a:xfrm rot="10800000">
            <a:off x="6651535" y="1436914"/>
            <a:ext cx="1099094" cy="13493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985"/>
          <a:stretch/>
        </p:blipFill>
        <p:spPr bwMode="auto">
          <a:xfrm>
            <a:off x="6763663" y="4383313"/>
            <a:ext cx="1161135" cy="12337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http://nachalo4ka.ru/wp-content/uploads/2014/07/list-berezyi-1200x778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0222">
            <a:off x="6349355" y="2933344"/>
            <a:ext cx="1626443" cy="101948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8483393" y="2234486"/>
            <a:ext cx="2481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Бәрі түсінікті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23736" y="3290094"/>
            <a:ext cx="2481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Түсінікті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483393" y="4634766"/>
            <a:ext cx="24819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Түсінбегендерім бар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06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67</TotalTime>
  <Words>214</Words>
  <Application>Microsoft Office PowerPoint</Application>
  <PresentationFormat>Произвольный</PresentationFormat>
  <Paragraphs>33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Office Theme</vt:lpstr>
      <vt:lpstr> «Алмастың ағашы» Мархабат Байғұтов</vt:lpstr>
      <vt:lpstr>Оқу мақсаттары:</vt:lpstr>
      <vt:lpstr>Бағалау критерийлері :</vt:lpstr>
      <vt:lpstr> </vt:lpstr>
      <vt:lpstr>Сұрақтарға  жауап бер.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Ы. Алтынсарин  «Баланың айласы»</dc:title>
  <dc:creator>Данияр Ыбырай</dc:creator>
  <cp:lastModifiedBy>Сентаева Жамиля Боранбаевна</cp:lastModifiedBy>
  <cp:revision>18</cp:revision>
  <dcterms:created xsi:type="dcterms:W3CDTF">2018-07-04T17:21:26Z</dcterms:created>
  <dcterms:modified xsi:type="dcterms:W3CDTF">2018-08-07T06:21:45Z</dcterms:modified>
</cp:coreProperties>
</file>