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55" d="100"/>
          <a:sy n="55" d="100"/>
        </p:scale>
        <p:origin x="95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B06B-AE0E-473A-8C2F-F977A457940F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A5938-1578-45A1-8BE7-7DD8C535E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134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B06B-AE0E-473A-8C2F-F977A457940F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A5938-1578-45A1-8BE7-7DD8C535E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809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B06B-AE0E-473A-8C2F-F977A457940F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A5938-1578-45A1-8BE7-7DD8C535E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669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B06B-AE0E-473A-8C2F-F977A457940F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A5938-1578-45A1-8BE7-7DD8C535E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644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B06B-AE0E-473A-8C2F-F977A457940F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A5938-1578-45A1-8BE7-7DD8C535E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135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B06B-AE0E-473A-8C2F-F977A457940F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A5938-1578-45A1-8BE7-7DD8C535E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949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B06B-AE0E-473A-8C2F-F977A457940F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A5938-1578-45A1-8BE7-7DD8C535E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483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B06B-AE0E-473A-8C2F-F977A457940F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A5938-1578-45A1-8BE7-7DD8C535E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563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B06B-AE0E-473A-8C2F-F977A457940F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A5938-1578-45A1-8BE7-7DD8C535E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32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B06B-AE0E-473A-8C2F-F977A457940F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A5938-1578-45A1-8BE7-7DD8C535E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747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7B06B-AE0E-473A-8C2F-F977A457940F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A5938-1578-45A1-8BE7-7DD8C535E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00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7B06B-AE0E-473A-8C2F-F977A457940F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A5938-1578-45A1-8BE7-7DD8C535E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827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472" y="206305"/>
            <a:ext cx="10408989" cy="665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1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92" y="228600"/>
            <a:ext cx="11336035" cy="631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391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53" y="199525"/>
            <a:ext cx="11314178" cy="665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908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01ba/00054561-03166a01/img2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69" y="66675"/>
            <a:ext cx="11245362" cy="6791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5583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16" y="464338"/>
            <a:ext cx="10317716" cy="5929323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68216" y="2589334"/>
            <a:ext cx="2162175" cy="40005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Жазғытұры қалмайды қыстың сызы,</a:t>
            </a: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Масатыдай құлпырар жердің жүзі.</a:t>
            </a: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Жан-жануар, адамзат анталаса,</a:t>
            </a: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Ата-анадай елжірер күннің көзі.</a:t>
            </a: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Түйе боздап, қой қоздап - қора да шу,</a:t>
            </a: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Көбелек пен құстар да сайда ду-ду.</a:t>
            </a: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Гүл мен ағаш майысып қарағанда,</a:t>
            </a: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Сыбдыр қағып, бұраңдап ағады</a:t>
            </a: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су.</a:t>
            </a: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561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302" y="281355"/>
            <a:ext cx="10841283" cy="636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456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2813"/>
            <a:ext cx="11834446" cy="611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5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21" y="370482"/>
            <a:ext cx="11103164" cy="608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77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714" y="671120"/>
            <a:ext cx="10931395" cy="604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97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50</Words>
  <Application>Microsoft Office PowerPoint</Application>
  <PresentationFormat>Широкоэкранный</PresentationFormat>
  <Paragraphs>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017</dc:creator>
  <cp:lastModifiedBy>017</cp:lastModifiedBy>
  <cp:revision>1</cp:revision>
  <dcterms:created xsi:type="dcterms:W3CDTF">2020-03-12T09:24:40Z</dcterms:created>
  <dcterms:modified xsi:type="dcterms:W3CDTF">2020-03-12T09:32:28Z</dcterms:modified>
</cp:coreProperties>
</file>