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5" d="100"/>
          <a:sy n="55" d="100"/>
        </p:scale>
        <p:origin x="95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B06B-AE0E-473A-8C2F-F977A457940F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5938-1578-45A1-8BE7-7DD8C535E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3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B06B-AE0E-473A-8C2F-F977A457940F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5938-1578-45A1-8BE7-7DD8C535E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0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B06B-AE0E-473A-8C2F-F977A457940F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5938-1578-45A1-8BE7-7DD8C535E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6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B06B-AE0E-473A-8C2F-F977A457940F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5938-1578-45A1-8BE7-7DD8C535E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4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B06B-AE0E-473A-8C2F-F977A457940F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5938-1578-45A1-8BE7-7DD8C535E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3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B06B-AE0E-473A-8C2F-F977A457940F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5938-1578-45A1-8BE7-7DD8C535E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4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B06B-AE0E-473A-8C2F-F977A457940F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5938-1578-45A1-8BE7-7DD8C535E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8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B06B-AE0E-473A-8C2F-F977A457940F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5938-1578-45A1-8BE7-7DD8C535E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6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B06B-AE0E-473A-8C2F-F977A457940F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5938-1578-45A1-8BE7-7DD8C535E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2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B06B-AE0E-473A-8C2F-F977A457940F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5938-1578-45A1-8BE7-7DD8C535E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4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B06B-AE0E-473A-8C2F-F977A457940F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5938-1578-45A1-8BE7-7DD8C535E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B06B-AE0E-473A-8C2F-F977A457940F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A5938-1578-45A1-8BE7-7DD8C535E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2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72" y="206305"/>
            <a:ext cx="10408989" cy="665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228600"/>
            <a:ext cx="11336035" cy="63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9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53" y="199525"/>
            <a:ext cx="11314178" cy="66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0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1ba/00054561-03166a01/img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9" y="66675"/>
            <a:ext cx="11245362" cy="679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58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6" y="464338"/>
            <a:ext cx="10317716" cy="592932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68216" y="2589334"/>
            <a:ext cx="2162175" cy="40005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Жазғытұры қалмайды қыстың сызы,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Масатыдай құлпырар жердің жүзі.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Жан-жануар, адамзат анталаса,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Ата-анадай елжірер күннің көзі.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Түйе боздап, қой қоздап - қора да шу,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Көбелек пен құстар да сайда ду-ду.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Гүл мен ағаш майысып қарағанда,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Сыбдыр қағып, бұраңдап ағады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су.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6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02" y="281355"/>
            <a:ext cx="10841283" cy="63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5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813"/>
            <a:ext cx="11834446" cy="61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9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1" y="370482"/>
            <a:ext cx="11103164" cy="60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7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14" y="671120"/>
            <a:ext cx="10931395" cy="60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9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50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017</dc:creator>
  <cp:lastModifiedBy>017</cp:lastModifiedBy>
  <cp:revision>1</cp:revision>
  <dcterms:created xsi:type="dcterms:W3CDTF">2020-03-12T09:24:40Z</dcterms:created>
  <dcterms:modified xsi:type="dcterms:W3CDTF">2020-03-12T09:32:28Z</dcterms:modified>
</cp:coreProperties>
</file>