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D4FBA5-27CE-4283-BD91-B9178987FE55}" type="doc">
      <dgm:prSet loTypeId="urn:microsoft.com/office/officeart/2005/8/layout/chevron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3F1FA863-6647-4812-AFA8-BD9F445631F7}">
      <dgm:prSet phldrT="[Текст]" phldr="1"/>
      <dgm:spPr/>
      <dgm:t>
        <a:bodyPr/>
        <a:lstStyle/>
        <a:p>
          <a:endParaRPr lang="ru-RU" dirty="0"/>
        </a:p>
      </dgm:t>
    </dgm:pt>
    <dgm:pt modelId="{F646AF1C-7FD6-4D7A-82C8-1D5C970EDEF6}" type="parTrans" cxnId="{BFCA84D7-CED6-49D9-8DE5-59BB2B03EFCC}">
      <dgm:prSet/>
      <dgm:spPr/>
      <dgm:t>
        <a:bodyPr/>
        <a:lstStyle/>
        <a:p>
          <a:endParaRPr lang="ru-RU"/>
        </a:p>
      </dgm:t>
    </dgm:pt>
    <dgm:pt modelId="{317972F7-8672-4F93-B5C6-B41BB2C19783}" type="sibTrans" cxnId="{BFCA84D7-CED6-49D9-8DE5-59BB2B03EFCC}">
      <dgm:prSet/>
      <dgm:spPr/>
      <dgm:t>
        <a:bodyPr/>
        <a:lstStyle/>
        <a:p>
          <a:endParaRPr lang="ru-RU"/>
        </a:p>
      </dgm:t>
    </dgm:pt>
    <dgm:pt modelId="{703A748E-F062-4425-989E-2A8619DFB302}">
      <dgm:prSet phldrT="[Текст]"/>
      <dgm:spPr/>
      <dgm:t>
        <a:bodyPr/>
        <a:lstStyle/>
        <a:p>
          <a:r>
            <a:rPr lang="kk-KZ" b="1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endParaRPr lang="ru-RU" b="1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gm:t>
    </dgm:pt>
    <dgm:pt modelId="{6DEE7AFB-8D14-4659-9699-E6DC0C8A98B1}" type="parTrans" cxnId="{1C16D877-A93C-42B3-9D9F-069B8E40C4EC}">
      <dgm:prSet/>
      <dgm:spPr/>
      <dgm:t>
        <a:bodyPr/>
        <a:lstStyle/>
        <a:p>
          <a:endParaRPr lang="ru-RU"/>
        </a:p>
      </dgm:t>
    </dgm:pt>
    <dgm:pt modelId="{1C7042CB-A445-4117-B176-248D1821645F}" type="sibTrans" cxnId="{1C16D877-A93C-42B3-9D9F-069B8E40C4EC}">
      <dgm:prSet/>
      <dgm:spPr/>
      <dgm:t>
        <a:bodyPr/>
        <a:lstStyle/>
        <a:p>
          <a:endParaRPr lang="ru-RU"/>
        </a:p>
      </dgm:t>
    </dgm:pt>
    <dgm:pt modelId="{10EB59E3-617A-428B-BD28-57D7D964025F}">
      <dgm:prSet phldrT="[Текст]" phldr="1"/>
      <dgm:spPr/>
      <dgm:t>
        <a:bodyPr/>
        <a:lstStyle/>
        <a:p>
          <a:endParaRPr lang="ru-RU" dirty="0"/>
        </a:p>
      </dgm:t>
    </dgm:pt>
    <dgm:pt modelId="{852EA2C2-66EC-4220-9CB7-522629B0FD9A}" type="parTrans" cxnId="{884DBF86-5137-4C89-88EC-0DFE1A2E2C45}">
      <dgm:prSet/>
      <dgm:spPr/>
      <dgm:t>
        <a:bodyPr/>
        <a:lstStyle/>
        <a:p>
          <a:endParaRPr lang="ru-RU"/>
        </a:p>
      </dgm:t>
    </dgm:pt>
    <dgm:pt modelId="{9351E6D5-2423-429B-ADFA-89B566EE350A}" type="sibTrans" cxnId="{884DBF86-5137-4C89-88EC-0DFE1A2E2C45}">
      <dgm:prSet/>
      <dgm:spPr/>
      <dgm:t>
        <a:bodyPr/>
        <a:lstStyle/>
        <a:p>
          <a:endParaRPr lang="ru-RU"/>
        </a:p>
      </dgm:t>
    </dgm:pt>
    <dgm:pt modelId="{AF7188A4-A568-4DC3-A12D-8F7487161CC3}">
      <dgm:prSet phldrT="[Текст]"/>
      <dgm:spPr/>
      <dgm:t>
        <a:bodyPr/>
        <a:lstStyle/>
        <a:p>
          <a:r>
            <a:rPr lang="kk-KZ" b="1" i="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қай?</a:t>
          </a:r>
          <a:endParaRPr lang="ru-RU" b="1" i="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E9AF82F-9731-4AF3-8A7C-347C75AA3A9D}" type="parTrans" cxnId="{656E2A6B-5809-4616-B834-6E5C9000AB75}">
      <dgm:prSet/>
      <dgm:spPr/>
      <dgm:t>
        <a:bodyPr/>
        <a:lstStyle/>
        <a:p>
          <a:endParaRPr lang="ru-RU"/>
        </a:p>
      </dgm:t>
    </dgm:pt>
    <dgm:pt modelId="{C6D97B73-5F15-4E45-903D-A1E848A9047E}" type="sibTrans" cxnId="{656E2A6B-5809-4616-B834-6E5C9000AB75}">
      <dgm:prSet/>
      <dgm:spPr/>
      <dgm:t>
        <a:bodyPr/>
        <a:lstStyle/>
        <a:p>
          <a:endParaRPr lang="ru-RU"/>
        </a:p>
      </dgm:t>
    </dgm:pt>
    <dgm:pt modelId="{F2209DC4-93A0-4336-8D56-5B1F85793D0A}">
      <dgm:prSet phldrT="[Текст]" phldr="1"/>
      <dgm:spPr/>
      <dgm:t>
        <a:bodyPr/>
        <a:lstStyle/>
        <a:p>
          <a:endParaRPr lang="ru-RU" dirty="0"/>
        </a:p>
      </dgm:t>
    </dgm:pt>
    <dgm:pt modelId="{D404DF4B-760C-420B-BAB5-21811159EC4B}" type="parTrans" cxnId="{7938123D-6173-4871-AFBA-C902AB53D466}">
      <dgm:prSet/>
      <dgm:spPr/>
      <dgm:t>
        <a:bodyPr/>
        <a:lstStyle/>
        <a:p>
          <a:endParaRPr lang="ru-RU"/>
        </a:p>
      </dgm:t>
    </dgm:pt>
    <dgm:pt modelId="{6BF5A437-B467-4392-A8AA-C36539428A0D}" type="sibTrans" cxnId="{7938123D-6173-4871-AFBA-C902AB53D466}">
      <dgm:prSet/>
      <dgm:spPr/>
      <dgm:t>
        <a:bodyPr/>
        <a:lstStyle/>
        <a:p>
          <a:endParaRPr lang="ru-RU"/>
        </a:p>
      </dgm:t>
    </dgm:pt>
    <dgm:pt modelId="{3FE2DC00-1D87-403B-9F0C-29AAFF8CD698}">
      <dgm:prSet phldrT="[Текст]"/>
      <dgm:spPr/>
      <dgm:t>
        <a:bodyPr/>
        <a:lstStyle/>
        <a:p>
          <a:r>
            <a:rPr lang="kk-KZ" b="1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және</a:t>
          </a:r>
          <a:endParaRPr lang="ru-RU" b="1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A6AF8C-BC2F-48FC-A7C3-95D3D7F6DF3C}" type="parTrans" cxnId="{06695BE7-B128-4FC4-89F8-E2453573D651}">
      <dgm:prSet/>
      <dgm:spPr/>
      <dgm:t>
        <a:bodyPr/>
        <a:lstStyle/>
        <a:p>
          <a:endParaRPr lang="ru-RU"/>
        </a:p>
      </dgm:t>
    </dgm:pt>
    <dgm:pt modelId="{9591C8D5-BC09-43BE-9824-D4C565911A1A}" type="sibTrans" cxnId="{06695BE7-B128-4FC4-89F8-E2453573D651}">
      <dgm:prSet/>
      <dgm:spPr/>
      <dgm:t>
        <a:bodyPr/>
        <a:lstStyle/>
        <a:p>
          <a:endParaRPr lang="ru-RU"/>
        </a:p>
      </dgm:t>
    </dgm:pt>
    <dgm:pt modelId="{AF4D18D0-482B-4588-97EB-AF36DF5BE321}" type="pres">
      <dgm:prSet presAssocID="{5FD4FBA5-27CE-4283-BD91-B9178987FE55}" presName="linearFlow" presStyleCnt="0">
        <dgm:presLayoutVars>
          <dgm:dir/>
          <dgm:animLvl val="lvl"/>
          <dgm:resizeHandles val="exact"/>
        </dgm:presLayoutVars>
      </dgm:prSet>
      <dgm:spPr/>
    </dgm:pt>
    <dgm:pt modelId="{E9D0A61D-0880-405B-9054-C63DA17F262E}" type="pres">
      <dgm:prSet presAssocID="{3F1FA863-6647-4812-AFA8-BD9F445631F7}" presName="composite" presStyleCnt="0"/>
      <dgm:spPr/>
    </dgm:pt>
    <dgm:pt modelId="{0D91A9DF-1A22-4923-994E-9EAB37045263}" type="pres">
      <dgm:prSet presAssocID="{3F1FA863-6647-4812-AFA8-BD9F445631F7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1EFA3789-AC2F-4030-86C0-01DDC6EED051}" type="pres">
      <dgm:prSet presAssocID="{3F1FA863-6647-4812-AFA8-BD9F445631F7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1D7DAB-FBBA-4531-8C63-DD0A4B6B30AA}" type="pres">
      <dgm:prSet presAssocID="{317972F7-8672-4F93-B5C6-B41BB2C19783}" presName="sp" presStyleCnt="0"/>
      <dgm:spPr/>
    </dgm:pt>
    <dgm:pt modelId="{C791EED4-6365-49D7-85D5-0DA34F1125F7}" type="pres">
      <dgm:prSet presAssocID="{10EB59E3-617A-428B-BD28-57D7D964025F}" presName="composite" presStyleCnt="0"/>
      <dgm:spPr/>
    </dgm:pt>
    <dgm:pt modelId="{742E95AE-3DB5-43D1-AC61-3F6AB6E40E31}" type="pres">
      <dgm:prSet presAssocID="{10EB59E3-617A-428B-BD28-57D7D964025F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4B72227-B9E4-4827-9C19-F02EF0CFCC29}" type="pres">
      <dgm:prSet presAssocID="{10EB59E3-617A-428B-BD28-57D7D964025F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5CA059-DC3D-46A2-8F81-59A17A59A178}" type="pres">
      <dgm:prSet presAssocID="{9351E6D5-2423-429B-ADFA-89B566EE350A}" presName="sp" presStyleCnt="0"/>
      <dgm:spPr/>
    </dgm:pt>
    <dgm:pt modelId="{EB507B6F-6467-46CF-8048-ACE54C21E08A}" type="pres">
      <dgm:prSet presAssocID="{F2209DC4-93A0-4336-8D56-5B1F85793D0A}" presName="composite" presStyleCnt="0"/>
      <dgm:spPr/>
    </dgm:pt>
    <dgm:pt modelId="{B16C5A66-CFC6-42CC-8390-BFC945DD9FAC}" type="pres">
      <dgm:prSet presAssocID="{F2209DC4-93A0-4336-8D56-5B1F85793D0A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9A3A2002-65B8-4141-B1E5-74F3A7517A20}" type="pres">
      <dgm:prSet presAssocID="{F2209DC4-93A0-4336-8D56-5B1F85793D0A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60037F-D085-44E7-A489-6025E3754A7D}" type="presOf" srcId="{F2209DC4-93A0-4336-8D56-5B1F85793D0A}" destId="{B16C5A66-CFC6-42CC-8390-BFC945DD9FAC}" srcOrd="0" destOrd="0" presId="urn:microsoft.com/office/officeart/2005/8/layout/chevron2"/>
    <dgm:cxn modelId="{1C16D877-A93C-42B3-9D9F-069B8E40C4EC}" srcId="{3F1FA863-6647-4812-AFA8-BD9F445631F7}" destId="{703A748E-F062-4425-989E-2A8619DFB302}" srcOrd="0" destOrd="0" parTransId="{6DEE7AFB-8D14-4659-9699-E6DC0C8A98B1}" sibTransId="{1C7042CB-A445-4117-B176-248D1821645F}"/>
    <dgm:cxn modelId="{BFCA84D7-CED6-49D9-8DE5-59BB2B03EFCC}" srcId="{5FD4FBA5-27CE-4283-BD91-B9178987FE55}" destId="{3F1FA863-6647-4812-AFA8-BD9F445631F7}" srcOrd="0" destOrd="0" parTransId="{F646AF1C-7FD6-4D7A-82C8-1D5C970EDEF6}" sibTransId="{317972F7-8672-4F93-B5C6-B41BB2C19783}"/>
    <dgm:cxn modelId="{9BC2567C-40AC-4089-B78E-EEC2BCFE782D}" type="presOf" srcId="{3FE2DC00-1D87-403B-9F0C-29AAFF8CD698}" destId="{9A3A2002-65B8-4141-B1E5-74F3A7517A20}" srcOrd="0" destOrd="0" presId="urn:microsoft.com/office/officeart/2005/8/layout/chevron2"/>
    <dgm:cxn modelId="{A13B011D-91C4-47B2-BA46-AE9C93A07358}" type="presOf" srcId="{10EB59E3-617A-428B-BD28-57D7D964025F}" destId="{742E95AE-3DB5-43D1-AC61-3F6AB6E40E31}" srcOrd="0" destOrd="0" presId="urn:microsoft.com/office/officeart/2005/8/layout/chevron2"/>
    <dgm:cxn modelId="{7938123D-6173-4871-AFBA-C902AB53D466}" srcId="{5FD4FBA5-27CE-4283-BD91-B9178987FE55}" destId="{F2209DC4-93A0-4336-8D56-5B1F85793D0A}" srcOrd="2" destOrd="0" parTransId="{D404DF4B-760C-420B-BAB5-21811159EC4B}" sibTransId="{6BF5A437-B467-4392-A8AA-C36539428A0D}"/>
    <dgm:cxn modelId="{BC4FAF5C-BC69-42E1-8EBC-EEBED39EA3FC}" type="presOf" srcId="{703A748E-F062-4425-989E-2A8619DFB302}" destId="{1EFA3789-AC2F-4030-86C0-01DDC6EED051}" srcOrd="0" destOrd="0" presId="urn:microsoft.com/office/officeart/2005/8/layout/chevron2"/>
    <dgm:cxn modelId="{D7352D2E-72D9-4BDE-9682-DDF15667B5C3}" type="presOf" srcId="{AF7188A4-A568-4DC3-A12D-8F7487161CC3}" destId="{A4B72227-B9E4-4827-9C19-F02EF0CFCC29}" srcOrd="0" destOrd="0" presId="urn:microsoft.com/office/officeart/2005/8/layout/chevron2"/>
    <dgm:cxn modelId="{884DBF86-5137-4C89-88EC-0DFE1A2E2C45}" srcId="{5FD4FBA5-27CE-4283-BD91-B9178987FE55}" destId="{10EB59E3-617A-428B-BD28-57D7D964025F}" srcOrd="1" destOrd="0" parTransId="{852EA2C2-66EC-4220-9CB7-522629B0FD9A}" sibTransId="{9351E6D5-2423-429B-ADFA-89B566EE350A}"/>
    <dgm:cxn modelId="{06695BE7-B128-4FC4-89F8-E2453573D651}" srcId="{F2209DC4-93A0-4336-8D56-5B1F85793D0A}" destId="{3FE2DC00-1D87-403B-9F0C-29AAFF8CD698}" srcOrd="0" destOrd="0" parTransId="{CFA6AF8C-BC2F-48FC-A7C3-95D3D7F6DF3C}" sibTransId="{9591C8D5-BC09-43BE-9824-D4C565911A1A}"/>
    <dgm:cxn modelId="{656E2A6B-5809-4616-B834-6E5C9000AB75}" srcId="{10EB59E3-617A-428B-BD28-57D7D964025F}" destId="{AF7188A4-A568-4DC3-A12D-8F7487161CC3}" srcOrd="0" destOrd="0" parTransId="{8E9AF82F-9731-4AF3-8A7C-347C75AA3A9D}" sibTransId="{C6D97B73-5F15-4E45-903D-A1E848A9047E}"/>
    <dgm:cxn modelId="{9D2193A1-021B-4190-874B-7852CCC2FF9B}" type="presOf" srcId="{3F1FA863-6647-4812-AFA8-BD9F445631F7}" destId="{0D91A9DF-1A22-4923-994E-9EAB37045263}" srcOrd="0" destOrd="0" presId="urn:microsoft.com/office/officeart/2005/8/layout/chevron2"/>
    <dgm:cxn modelId="{CFB6C2FE-BE55-4DCC-8EE7-5CFAE0414E47}" type="presOf" srcId="{5FD4FBA5-27CE-4283-BD91-B9178987FE55}" destId="{AF4D18D0-482B-4588-97EB-AF36DF5BE321}" srcOrd="0" destOrd="0" presId="urn:microsoft.com/office/officeart/2005/8/layout/chevron2"/>
    <dgm:cxn modelId="{31ADD2CE-3B0B-4A4E-B065-7175EDDDEE4C}" type="presParOf" srcId="{AF4D18D0-482B-4588-97EB-AF36DF5BE321}" destId="{E9D0A61D-0880-405B-9054-C63DA17F262E}" srcOrd="0" destOrd="0" presId="urn:microsoft.com/office/officeart/2005/8/layout/chevron2"/>
    <dgm:cxn modelId="{2435AA8F-735B-493B-A846-81E4508E1635}" type="presParOf" srcId="{E9D0A61D-0880-405B-9054-C63DA17F262E}" destId="{0D91A9DF-1A22-4923-994E-9EAB37045263}" srcOrd="0" destOrd="0" presId="urn:microsoft.com/office/officeart/2005/8/layout/chevron2"/>
    <dgm:cxn modelId="{3EF30634-D1A8-484A-B2C7-621885CC04F4}" type="presParOf" srcId="{E9D0A61D-0880-405B-9054-C63DA17F262E}" destId="{1EFA3789-AC2F-4030-86C0-01DDC6EED051}" srcOrd="1" destOrd="0" presId="urn:microsoft.com/office/officeart/2005/8/layout/chevron2"/>
    <dgm:cxn modelId="{14486622-6C5E-4B60-8617-2E47D531C61F}" type="presParOf" srcId="{AF4D18D0-482B-4588-97EB-AF36DF5BE321}" destId="{1F1D7DAB-FBBA-4531-8C63-DD0A4B6B30AA}" srcOrd="1" destOrd="0" presId="urn:microsoft.com/office/officeart/2005/8/layout/chevron2"/>
    <dgm:cxn modelId="{CC45E9FC-EA00-469F-8F7A-7964E623681A}" type="presParOf" srcId="{AF4D18D0-482B-4588-97EB-AF36DF5BE321}" destId="{C791EED4-6365-49D7-85D5-0DA34F1125F7}" srcOrd="2" destOrd="0" presId="urn:microsoft.com/office/officeart/2005/8/layout/chevron2"/>
    <dgm:cxn modelId="{C0F4780D-C596-410B-88C6-C93DFC7FFA17}" type="presParOf" srcId="{C791EED4-6365-49D7-85D5-0DA34F1125F7}" destId="{742E95AE-3DB5-43D1-AC61-3F6AB6E40E31}" srcOrd="0" destOrd="0" presId="urn:microsoft.com/office/officeart/2005/8/layout/chevron2"/>
    <dgm:cxn modelId="{8CF62BA2-1706-4232-BE26-8A5653452EED}" type="presParOf" srcId="{C791EED4-6365-49D7-85D5-0DA34F1125F7}" destId="{A4B72227-B9E4-4827-9C19-F02EF0CFCC29}" srcOrd="1" destOrd="0" presId="urn:microsoft.com/office/officeart/2005/8/layout/chevron2"/>
    <dgm:cxn modelId="{4B46E514-5A45-42BB-AA20-4D1EB29D6F70}" type="presParOf" srcId="{AF4D18D0-482B-4588-97EB-AF36DF5BE321}" destId="{285CA059-DC3D-46A2-8F81-59A17A59A178}" srcOrd="3" destOrd="0" presId="urn:microsoft.com/office/officeart/2005/8/layout/chevron2"/>
    <dgm:cxn modelId="{77416C2C-D6B8-4603-B2D6-3B33652BB80C}" type="presParOf" srcId="{AF4D18D0-482B-4588-97EB-AF36DF5BE321}" destId="{EB507B6F-6467-46CF-8048-ACE54C21E08A}" srcOrd="4" destOrd="0" presId="urn:microsoft.com/office/officeart/2005/8/layout/chevron2"/>
    <dgm:cxn modelId="{B21FC735-2F2E-4D61-AD05-B6FF0CEFF5AF}" type="presParOf" srcId="{EB507B6F-6467-46CF-8048-ACE54C21E08A}" destId="{B16C5A66-CFC6-42CC-8390-BFC945DD9FAC}" srcOrd="0" destOrd="0" presId="urn:microsoft.com/office/officeart/2005/8/layout/chevron2"/>
    <dgm:cxn modelId="{0DFCB232-F887-4BEC-9150-456551F18B91}" type="presParOf" srcId="{EB507B6F-6467-46CF-8048-ACE54C21E08A}" destId="{9A3A2002-65B8-4141-B1E5-74F3A7517A2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D91A9DF-1A22-4923-994E-9EAB37045263}">
      <dsp:nvSpPr>
        <dsp:cNvPr id="0" name=""/>
        <dsp:cNvSpPr/>
      </dsp:nvSpPr>
      <dsp:spPr>
        <a:xfrm rot="5400000">
          <a:off x="-222646" y="223826"/>
          <a:ext cx="1484312" cy="103901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22646" y="223826"/>
        <a:ext cx="1484312" cy="1039018"/>
      </dsp:txXfrm>
    </dsp:sp>
    <dsp:sp modelId="{1EFA3789-AC2F-4030-86C0-01DDC6EED051}">
      <dsp:nvSpPr>
        <dsp:cNvPr id="0" name=""/>
        <dsp:cNvSpPr/>
      </dsp:nvSpPr>
      <dsp:spPr>
        <a:xfrm rot="5400000">
          <a:off x="3085107" y="-2044909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5900" b="1" kern="1200" dirty="0" smtClean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rPr>
            <a:t>мұғалім</a:t>
          </a:r>
          <a:endParaRPr lang="ru-RU" sz="5900" b="1" kern="1200" dirty="0">
            <a:solidFill>
              <a:schemeClr val="accent2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085107" y="-2044909"/>
        <a:ext cx="964803" cy="5056981"/>
      </dsp:txXfrm>
    </dsp:sp>
    <dsp:sp modelId="{742E95AE-3DB5-43D1-AC61-3F6AB6E40E31}">
      <dsp:nvSpPr>
        <dsp:cNvPr id="0" name=""/>
        <dsp:cNvSpPr/>
      </dsp:nvSpPr>
      <dsp:spPr>
        <a:xfrm rot="5400000">
          <a:off x="-222646" y="1512490"/>
          <a:ext cx="1484312" cy="1039018"/>
        </a:xfrm>
        <a:prstGeom prst="chevron">
          <a:avLst/>
        </a:prstGeom>
        <a:solidFill>
          <a:schemeClr val="accent2">
            <a:hueOff val="-10081594"/>
            <a:satOff val="4384"/>
            <a:lumOff val="1275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22646" y="1512490"/>
        <a:ext cx="1484312" cy="1039018"/>
      </dsp:txXfrm>
    </dsp:sp>
    <dsp:sp modelId="{A4B72227-B9E4-4827-9C19-F02EF0CFCC29}">
      <dsp:nvSpPr>
        <dsp:cNvPr id="0" name=""/>
        <dsp:cNvSpPr/>
      </dsp:nvSpPr>
      <dsp:spPr>
        <a:xfrm rot="5400000">
          <a:off x="3085107" y="-756245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5900" b="1" i="0" kern="1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қай?</a:t>
          </a:r>
          <a:endParaRPr lang="ru-RU" sz="5900" b="1" i="0" kern="1200" dirty="0">
            <a:solidFill>
              <a:schemeClr val="bg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085107" y="-756245"/>
        <a:ext cx="964803" cy="5056981"/>
      </dsp:txXfrm>
    </dsp:sp>
    <dsp:sp modelId="{B16C5A66-CFC6-42CC-8390-BFC945DD9FAC}">
      <dsp:nvSpPr>
        <dsp:cNvPr id="0" name=""/>
        <dsp:cNvSpPr/>
      </dsp:nvSpPr>
      <dsp:spPr>
        <a:xfrm rot="5400000">
          <a:off x="-222646" y="2801154"/>
          <a:ext cx="1484312" cy="1039018"/>
        </a:xfrm>
        <a:prstGeom prst="chevron">
          <a:avLst/>
        </a:prstGeom>
        <a:solidFill>
          <a:schemeClr val="accent2">
            <a:hueOff val="-20163188"/>
            <a:satOff val="8769"/>
            <a:lumOff val="255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300" kern="1200" dirty="0"/>
        </a:p>
      </dsp:txBody>
      <dsp:txXfrm rot="5400000">
        <a:off x="-222646" y="2801154"/>
        <a:ext cx="1484312" cy="1039018"/>
      </dsp:txXfrm>
    </dsp:sp>
    <dsp:sp modelId="{9A3A2002-65B8-4141-B1E5-74F3A7517A20}">
      <dsp:nvSpPr>
        <dsp:cNvPr id="0" name=""/>
        <dsp:cNvSpPr/>
      </dsp:nvSpPr>
      <dsp:spPr>
        <a:xfrm rot="5400000">
          <a:off x="3085107" y="532418"/>
          <a:ext cx="964803" cy="505698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608" tIns="37465" rIns="37465" bIns="37465" numCol="1" spcCol="1270" anchor="ctr" anchorCtr="0">
          <a:noAutofit/>
        </a:bodyPr>
        <a:lstStyle/>
        <a:p>
          <a:pPr marL="285750" lvl="1" indent="-285750" algn="l" defTabSz="2622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k-KZ" sz="5900" b="1" kern="1200" dirty="0" smtClean="0">
              <a:solidFill>
                <a:schemeClr val="accent3"/>
              </a:solidFill>
              <a:latin typeface="Times New Roman" pitchFamily="18" charset="0"/>
              <a:cs typeface="Times New Roman" pitchFamily="18" charset="0"/>
            </a:rPr>
            <a:t>және</a:t>
          </a:r>
          <a:endParaRPr lang="ru-RU" sz="5900" b="1" kern="1200" dirty="0">
            <a:solidFill>
              <a:schemeClr val="accent3"/>
            </a:solidFill>
            <a:latin typeface="Times New Roman" pitchFamily="18" charset="0"/>
            <a:cs typeface="Times New Roman" pitchFamily="18" charset="0"/>
          </a:endParaRPr>
        </a:p>
      </dsp:txBody>
      <dsp:txXfrm rot="5400000">
        <a:off x="3085107" y="532418"/>
        <a:ext cx="964803" cy="5056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18.04.2015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filipoc.ru/attaches/posts/interesting/2012-12-12/professiya-uchitel/1a3fd3303b143ed24a1bcd9029e36b0d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786315" y="2143116"/>
            <a:ext cx="3929089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714480" y="642918"/>
            <a:ext cx="564357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Сәуірдің он</a:t>
            </a:r>
            <a:r>
              <a:rPr kumimoji="0" lang="kk-KZ" sz="4800" b="1" i="1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сегізі</a:t>
            </a: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4800" b="1" i="1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Сынып  мұғалімі</a:t>
            </a:r>
            <a:endParaRPr kumimoji="0" lang="kk-KZ" sz="4800" b="1" i="1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maminiskazki.ru/wp-content/uploads/2012/09/cheerful-trai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lh5.googleusercontent.com/8nCGOo6XYv852oBd6o0RiBzKhfm9rTJbcmTtrS87QDSSCoW-SCLs8P7gNiii8FtsmJk-IWxfwGt_vAM1NGMt-lw6RsoS7Sio3kTQwtQpHEvQlhLYvPcgoERJEQADDHowZKpzhmLmFrw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ajnjjj\Изображение 036.jpg"/>
          <p:cNvPicPr>
            <a:picLocks noChangeAspect="1" noChangeArrowheads="1"/>
          </p:cNvPicPr>
          <p:nvPr/>
        </p:nvPicPr>
        <p:blipFill>
          <a:blip r:embed="rId2" cstate="print"/>
          <a:srcRect l="8593" t="16146" r="6250"/>
          <a:stretch>
            <a:fillRect/>
          </a:stretch>
        </p:blipFill>
        <p:spPr bwMode="auto">
          <a:xfrm>
            <a:off x="642910" y="642918"/>
            <a:ext cx="7786742" cy="460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643174" y="2643182"/>
            <a:ext cx="4643470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6000" dirty="0" smtClean="0">
                <a:latin typeface="Times New Roman" pitchFamily="18" charset="0"/>
                <a:cs typeface="Times New Roman" pitchFamily="18" charset="0"/>
              </a:rPr>
              <a:t>Мұғалім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>
            <a:off x="1785918" y="1571612"/>
            <a:ext cx="1285884" cy="8572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0800000">
            <a:off x="714348" y="271462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1607323" y="4750603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V="1">
            <a:off x="4036215" y="1464455"/>
            <a:ext cx="1000132" cy="714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 flipH="1" flipV="1">
            <a:off x="6250793" y="1393017"/>
            <a:ext cx="1000132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7643834" y="2285992"/>
            <a:ext cx="1071570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6200000" flipH="1">
            <a:off x="6965173" y="4679165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857356" y="16430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928794" y="357166"/>
            <a:ext cx="56864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5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Сөздікпен жұмыс</a:t>
            </a:r>
            <a:endParaRPr lang="ru-RU" sz="5400" i="1" dirty="0">
              <a:solidFill>
                <a:srgbClr val="0000CC"/>
              </a:solidFill>
            </a:endParaRPr>
          </a:p>
        </p:txBody>
      </p:sp>
      <p:pic>
        <p:nvPicPr>
          <p:cNvPr id="4" name="Рисунок 3" descr="http://img-fotki.yandex.ru/get/6409/39663434.1a9/0_785a6_e414858f_L.jpg%3Cbr%20/%3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794" y="4702190"/>
            <a:ext cx="2643206" cy="2155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571612"/>
            <a:ext cx="5689378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kk-KZ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Мәтінмен </a:t>
            </a:r>
          </a:p>
          <a:p>
            <a:pPr lvl="0" algn="ctr"/>
            <a:r>
              <a:rPr lang="kk-KZ" sz="8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endParaRPr lang="ru-RU" sz="8800" i="1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858148" y="214290"/>
            <a:ext cx="982662" cy="6350000"/>
            <a:chOff x="100013" y="115888"/>
            <a:chExt cx="982662" cy="6350000"/>
          </a:xfrm>
        </p:grpSpPr>
        <p:pic>
          <p:nvPicPr>
            <p:cNvPr id="4" name="Picture 4" descr="C:\Documents and Settings\Loner\Мои документы\Мои рисунки\f121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46050" y="4941888"/>
              <a:ext cx="93503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4" descr="C:\Documents and Settings\Loner\Мои документы\Мои рисунки\f121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7488" y="3357563"/>
              <a:ext cx="865187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4" descr="C:\Documents and Settings\Loner\Мои документы\Мои рисунки\f121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100013" y="1700213"/>
              <a:ext cx="935037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C:\Documents and Settings\Loner\Мои документы\Мои рисунки\f121.gif"/>
            <p:cNvPicPr>
              <a:picLocks noChangeAspect="1" noChangeArrowheads="1" noCrop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1450" y="115888"/>
              <a:ext cx="865188" cy="152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357166"/>
            <a:ext cx="52988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kk-KZ" sz="5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Топтық  жұмыс</a:t>
            </a:r>
            <a:endParaRPr lang="ru-RU" sz="5400" i="1" dirty="0">
              <a:solidFill>
                <a:srgbClr val="0000CC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795726"/>
            <a:ext cx="2517779" cy="282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215074" y="2786058"/>
            <a:ext cx="2643174" cy="264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1549400" cy="414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Выноска-облако 4"/>
          <p:cNvSpPr/>
          <p:nvPr/>
        </p:nvSpPr>
        <p:spPr>
          <a:xfrm>
            <a:off x="2500298" y="428604"/>
            <a:ext cx="5357850" cy="1071570"/>
          </a:xfrm>
          <a:prstGeom prst="cloudCallout">
            <a:avLst>
              <a:gd name="adj1" fmla="val -53391"/>
              <a:gd name="adj2" fmla="val 7694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Үйге тапсырма:</a:t>
            </a:r>
          </a:p>
          <a:p>
            <a:pPr algn="ctr"/>
            <a:r>
              <a:rPr lang="kk-KZ" dirty="0" smtClean="0"/>
              <a:t>195 бет. 2 тапсырма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24</TotalTime>
  <Words>24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</cp:revision>
  <dcterms:created xsi:type="dcterms:W3CDTF">2015-04-17T20:00:09Z</dcterms:created>
  <dcterms:modified xsi:type="dcterms:W3CDTF">2015-04-18T04:04:51Z</dcterms:modified>
</cp:coreProperties>
</file>