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4"/>
  </p:notesMasterIdLst>
  <p:sldIdLst>
    <p:sldId id="256" r:id="rId2"/>
    <p:sldId id="258" r:id="rId3"/>
    <p:sldId id="259" r:id="rId4"/>
    <p:sldId id="279" r:id="rId5"/>
    <p:sldId id="261" r:id="rId6"/>
    <p:sldId id="260" r:id="rId7"/>
    <p:sldId id="263" r:id="rId8"/>
    <p:sldId id="257" r:id="rId9"/>
    <p:sldId id="276" r:id="rId10"/>
    <p:sldId id="267" r:id="rId11"/>
    <p:sldId id="278" r:id="rId12"/>
    <p:sldId id="268" r:id="rId13"/>
    <p:sldId id="274" r:id="rId14"/>
    <p:sldId id="269" r:id="rId15"/>
    <p:sldId id="265" r:id="rId16"/>
    <p:sldId id="281" r:id="rId17"/>
    <p:sldId id="275" r:id="rId18"/>
    <p:sldId id="280" r:id="rId19"/>
    <p:sldId id="270" r:id="rId20"/>
    <p:sldId id="271" r:id="rId21"/>
    <p:sldId id="272" r:id="rId22"/>
    <p:sldId id="273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9AAC2-927B-4A92-B306-4EEB15512B96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36B952-244B-462D-8059-F4714E04A7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780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36B952-244B-462D-8059-F4714E04A7D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36B952-244B-462D-8059-F4714E04A7D4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36B952-244B-462D-8059-F4714E04A7D4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07B8E-B078-4944-A353-8C530CF72DB1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E6E9-BEDA-4221-AD6B-50117CB43C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07B8E-B078-4944-A353-8C530CF72DB1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E6E9-BEDA-4221-AD6B-50117CB43C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07B8E-B078-4944-A353-8C530CF72DB1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E6E9-BEDA-4221-AD6B-50117CB43C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07B8E-B078-4944-A353-8C530CF72DB1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E6E9-BEDA-4221-AD6B-50117CB43C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07B8E-B078-4944-A353-8C530CF72DB1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E6E9-BEDA-4221-AD6B-50117CB43C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07B8E-B078-4944-A353-8C530CF72DB1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E6E9-BEDA-4221-AD6B-50117CB43C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07B8E-B078-4944-A353-8C530CF72DB1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E6E9-BEDA-4221-AD6B-50117CB43C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07B8E-B078-4944-A353-8C530CF72DB1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E6E9-BEDA-4221-AD6B-50117CB43C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07B8E-B078-4944-A353-8C530CF72DB1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E6E9-BEDA-4221-AD6B-50117CB43C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07B8E-B078-4944-A353-8C530CF72DB1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E6E9-BEDA-4221-AD6B-50117CB43C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07B8E-B078-4944-A353-8C530CF72DB1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E6E9-BEDA-4221-AD6B-50117CB43C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07B8E-B078-4944-A353-8C530CF72DB1}" type="datetimeFigureOut">
              <a:rPr lang="ru-RU" smtClean="0"/>
              <a:pPr/>
              <a:t>07.02.2019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BE6E9-BEDA-4221-AD6B-50117CB43C1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hyperlink" Target="&#1050;&#1257;&#1082;&#1089;&#1077;&#1088;&#1077;&#1082;%20&#1092;&#1080;&#1083;&#1084;&#1110;&#1085;&#1077;&#1085;%20&#1199;&#1079;&#1110;&#1085;&#1076;&#1110;%20(&#1050;&#1086;&#1082;&#1089;&#1077;&#1088;&#1077;&#1082;%20&#1086;&#1090;&#1088;&#1099;&#1074;&#1086;&#1082;).mp4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&#1179;&#1099;&#1079;&#1099;&#1083;&#1257;&#1088;&#1110;&#1082;.wmv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21.xml"/><Relationship Id="rId5" Type="http://schemas.openxmlformats.org/officeDocument/2006/relationships/slide" Target="slide20.xml"/><Relationship Id="rId4" Type="http://schemas.openxmlformats.org/officeDocument/2006/relationships/slide" Target="slide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hyperlink" Target="&#1040;&#1076;&#1072;&#1084;%20&#1084;&#1077;&#1085;%20&#1090;&#1072;&#1073;&#1080;&#1171;&#1072;&#1090;&#1090;&#1099;&#1187;%20&#1073;&#1072;&#1081;&#1083;&#1072;&#1085;&#1099;&#1089;&#1099;.mp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my dokuments\Downloads\2055648-7024b2c0542010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714356"/>
            <a:ext cx="8215370" cy="2428892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kk-KZ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KZ Decor" pitchFamily="2" charset="0"/>
              </a:rPr>
              <a:t>Сабақтың тақырыбы:</a:t>
            </a:r>
          </a:p>
          <a:p>
            <a:pPr algn="ctr"/>
            <a:r>
              <a:rPr lang="kk-KZ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KZ Decor" pitchFamily="2" charset="0"/>
              </a:rPr>
              <a:t>Көксерек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KZ Decor" pitchFamily="2" charset="0"/>
            </a:endParaRPr>
          </a:p>
        </p:txBody>
      </p:sp>
      <p:pic>
        <p:nvPicPr>
          <p:cNvPr id="1027" name="Picture 3" descr="C:\Documents and Settings\Admin\my dokuments\Downloads\загруженное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9543" y="3357562"/>
            <a:ext cx="4064273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4214810" y="3286125"/>
            <a:ext cx="464347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2800" b="1" cap="none" spc="0" dirty="0" smtClean="0">
                <a:ln w="11430"/>
                <a:latin typeface="Times New Roman" pitchFamily="18" charset="0"/>
                <a:cs typeface="Times New Roman" pitchFamily="18" charset="0"/>
              </a:rPr>
              <a:t>“Бөлтірікті қанша асырасаңда, </a:t>
            </a:r>
          </a:p>
          <a:p>
            <a:pPr algn="ctr"/>
            <a:r>
              <a:rPr lang="kk-KZ" sz="2800" b="1" cap="none" spc="0" dirty="0" smtClean="0">
                <a:ln w="11430"/>
                <a:latin typeface="Times New Roman" pitchFamily="18" charset="0"/>
                <a:cs typeface="Times New Roman" pitchFamily="18" charset="0"/>
              </a:rPr>
              <a:t>орманға қарап ұлиды”</a:t>
            </a:r>
          </a:p>
          <a:p>
            <a:pPr algn="ctr"/>
            <a:r>
              <a:rPr lang="kk-KZ" sz="28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Мұхтар Әуезов</a:t>
            </a:r>
            <a:endParaRPr lang="ru-RU" sz="28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my dokuments\Downloads\images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917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71604" y="571480"/>
            <a:ext cx="6415539" cy="923330"/>
          </a:xfrm>
          <a:prstGeom prst="rect">
            <a:avLst/>
          </a:prstGeom>
          <a:noFill/>
          <a:scene3d>
            <a:camera prst="obliqueTopRight"/>
            <a:lightRig rig="threePt" dir="t"/>
          </a:scene3d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Оқулықпен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жұмыс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488" y="1785926"/>
            <a:ext cx="3929090" cy="1214446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kk-KZ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KZ Decor" pitchFamily="2" charset="0"/>
              </a:rPr>
              <a:t>Көксерек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KZ Decor" pitchFamily="2" charset="0"/>
            </a:endParaRPr>
          </a:p>
        </p:txBody>
      </p:sp>
      <p:pic>
        <p:nvPicPr>
          <p:cNvPr id="7" name="Picture 3" descr="C:\Documents and Settings\Admin\my dokuments\Downloads\загруженное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089" y="2928934"/>
            <a:ext cx="4335225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4286248" y="3286125"/>
            <a:ext cx="464347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2800" b="1" cap="none" spc="0" dirty="0" smtClean="0">
                <a:ln w="11430"/>
                <a:latin typeface="Times New Roman" pitchFamily="18" charset="0"/>
                <a:cs typeface="Times New Roman" pitchFamily="18" charset="0"/>
              </a:rPr>
              <a:t>“Бөлтірікті қанша асырасаңда, </a:t>
            </a:r>
          </a:p>
          <a:p>
            <a:pPr algn="ctr"/>
            <a:r>
              <a:rPr lang="kk-KZ" sz="2800" b="1" cap="none" spc="0" dirty="0" smtClean="0">
                <a:ln w="11430"/>
                <a:latin typeface="Times New Roman" pitchFamily="18" charset="0"/>
                <a:cs typeface="Times New Roman" pitchFamily="18" charset="0"/>
              </a:rPr>
              <a:t>орманға қарап ұлиды”</a:t>
            </a:r>
          </a:p>
          <a:p>
            <a:pPr algn="ctr"/>
            <a:r>
              <a:rPr lang="kk-KZ" sz="28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Мұхтар Әуезов</a:t>
            </a:r>
            <a:endParaRPr lang="ru-RU" sz="28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http://pedsovet.su/_ld/266/419887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5"/>
            <a:ext cx="9144000" cy="6858025"/>
          </a:xfrm>
          <a:prstGeom prst="rect">
            <a:avLst/>
          </a:prstGeom>
          <a:noFill/>
        </p:spPr>
      </p:pic>
      <p:pic>
        <p:nvPicPr>
          <p:cNvPr id="28674" name="Picture 2" descr="http://graphics.in.ua/cat/PSD.Book.Template.3780x25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304223"/>
            <a:ext cx="2071702" cy="15537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14290"/>
            <a:ext cx="7462208" cy="4092174"/>
          </a:xfrm>
        </p:spPr>
        <p:txBody>
          <a:bodyPr>
            <a:normAutofit/>
          </a:bodyPr>
          <a:lstStyle/>
          <a:p>
            <a:r>
              <a:rPr lang="kk-KZ" sz="53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Дәптер және тақтамен жұмыс</a:t>
            </a:r>
            <a:r>
              <a:rPr lang="kk-KZ" sz="53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53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53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kk-KZ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Көксерекке </a:t>
            </a:r>
            <a:br>
              <a:rPr lang="kk-KZ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    сипаттама жазу.</a:t>
            </a:r>
            <a:endParaRPr lang="ru-RU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B05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Admin\my dokuments\Downloads\90055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760" y="3933056"/>
            <a:ext cx="3874720" cy="268682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01600">
            <a:noFill/>
            <a:miter lim="800000"/>
            <a:headEnd/>
            <a:tailEnd/>
          </a:ln>
        </p:spPr>
      </p:pic>
      <p:pic>
        <p:nvPicPr>
          <p:cNvPr id="2051" name="Picture 3" descr="C:\Documents and Settings\Admin\my dokuments\Downloads\загруженное (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214422"/>
            <a:ext cx="7143800" cy="4736650"/>
          </a:xfrm>
          <a:prstGeom prst="rect">
            <a:avLst/>
          </a:prstGeom>
          <a:noFill/>
        </p:spPr>
      </p:pic>
      <p:pic>
        <p:nvPicPr>
          <p:cNvPr id="2050" name="Picture 2" descr="C:\Documents and Settings\Admin\my dokuments\Downloads\images (7).jpg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4414" y="1481935"/>
            <a:ext cx="6715172" cy="37472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linda6035.ucoz.ru/fokina_l-p-na_den_rozhdenie_k_osliku.jp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641" y="243408"/>
            <a:ext cx="9138285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428860" y="2357430"/>
            <a:ext cx="430278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Сергіту </a:t>
            </a:r>
            <a:r>
              <a:rPr lang="ru-RU" sz="6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сәті</a:t>
            </a:r>
            <a:endParaRPr lang="ru-RU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dmin\my dokuments\Downloads\images (8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3005801"/>
            <a:ext cx="4286249" cy="3852199"/>
          </a:xfrm>
          <a:prstGeom prst="rect">
            <a:avLst/>
          </a:prstGeom>
          <a:noFill/>
        </p:spPr>
      </p:pic>
      <p:sp>
        <p:nvSpPr>
          <p:cNvPr id="5" name="Овал 4">
            <a:hlinkClick r:id="rId3" action="ppaction://hlinksldjump"/>
          </p:cNvPr>
          <p:cNvSpPr/>
          <p:nvPr/>
        </p:nvSpPr>
        <p:spPr>
          <a:xfrm>
            <a:off x="642910" y="1428736"/>
            <a:ext cx="2214578" cy="214314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3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Овал 25">
            <a:hlinkClick r:id="rId4" action="ppaction://hlinksldjump"/>
          </p:cNvPr>
          <p:cNvSpPr/>
          <p:nvPr/>
        </p:nvSpPr>
        <p:spPr>
          <a:xfrm>
            <a:off x="571472" y="4143380"/>
            <a:ext cx="2214578" cy="214314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3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Овал 28">
            <a:hlinkClick r:id="rId5" action="ppaction://hlinksldjump"/>
          </p:cNvPr>
          <p:cNvSpPr/>
          <p:nvPr/>
        </p:nvSpPr>
        <p:spPr>
          <a:xfrm>
            <a:off x="3571868" y="1357298"/>
            <a:ext cx="2214578" cy="21431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3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Овал 29">
            <a:hlinkClick r:id="rId6" action="ppaction://hlinksldjump"/>
          </p:cNvPr>
          <p:cNvSpPr/>
          <p:nvPr/>
        </p:nvSpPr>
        <p:spPr>
          <a:xfrm>
            <a:off x="6929422" y="1285860"/>
            <a:ext cx="2214578" cy="21431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3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725504" y="285728"/>
            <a:ext cx="57449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Сабақты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орыту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://pedsovet.su/_ld/328/862319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1406" y="71437"/>
            <a:ext cx="9144000" cy="6858025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1928794" y="642918"/>
            <a:ext cx="53383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Сабақты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бекіту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71670" y="250030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k-KZ" sz="3200" b="1" dirty="0" smtClean="0">
                <a:ln w="11430"/>
                <a:latin typeface="Times New Roman" pitchFamily="18" charset="0"/>
                <a:cs typeface="Times New Roman" pitchFamily="18" charset="0"/>
              </a:rPr>
              <a:t>“Бөлтірікті қанша асырасаңда, </a:t>
            </a:r>
          </a:p>
          <a:p>
            <a:pPr algn="ctr"/>
            <a:r>
              <a:rPr lang="kk-KZ" sz="3200" b="1" dirty="0" smtClean="0">
                <a:ln w="11430"/>
                <a:latin typeface="Times New Roman" pitchFamily="18" charset="0"/>
                <a:cs typeface="Times New Roman" pitchFamily="18" charset="0"/>
              </a:rPr>
              <a:t>орманға қарап ұлиды”</a:t>
            </a:r>
          </a:p>
          <a:p>
            <a:pPr algn="ctr"/>
            <a:r>
              <a:rPr lang="kk-KZ" sz="32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Мұхтар Әуезов</a:t>
            </a:r>
            <a:endParaRPr lang="ru-RU" sz="32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221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Шаблон презентации &quot;Школьный&quot; с колокольчико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-160762"/>
            <a:ext cx="9358346" cy="701876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891649" y="1643050"/>
            <a:ext cx="5335115" cy="29854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5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Үйге тапсырма:</a:t>
            </a:r>
          </a:p>
          <a:p>
            <a:pPr algn="ctr"/>
            <a:r>
              <a:rPr lang="kk-KZ" sz="5400" b="1" i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Көксерек</a:t>
            </a:r>
          </a:p>
          <a:p>
            <a:pPr algn="ctr"/>
            <a:endParaRPr lang="kk-KZ" sz="4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4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Оқу, түсінік айту.  </a:t>
            </a:r>
            <a:endParaRPr lang="kk-KZ" sz="4400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2492896"/>
            <a:ext cx="864096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9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Бағалау</a:t>
            </a:r>
            <a:endParaRPr lang="ru-RU" sz="9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64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C:\Documents and Settings\Admin\my dokuments\Downloads\загруженное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485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2071678"/>
            <a:ext cx="8334240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Әңгімедегі басты кейіпкер </a:t>
            </a:r>
          </a:p>
          <a:p>
            <a:pPr algn="ctr"/>
            <a:r>
              <a:rPr lang="kk-KZ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кім деп ойлайсың?</a:t>
            </a:r>
            <a:endParaRPr lang="ru-RU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лево 6">
            <a:hlinkClick r:id="rId3" action="ppaction://hlinksldjump"/>
          </p:cNvPr>
          <p:cNvSpPr/>
          <p:nvPr/>
        </p:nvSpPr>
        <p:spPr>
          <a:xfrm>
            <a:off x="285720" y="5786454"/>
            <a:ext cx="1643074" cy="85725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Рабочий стол\468773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1142984"/>
            <a:ext cx="850112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Сабақтың мақсаты:</a:t>
            </a:r>
          </a:p>
          <a:p>
            <a:r>
              <a:rPr lang="kk-KZ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Білімділік: </a:t>
            </a:r>
            <a:r>
              <a:rPr lang="kk-KZ" sz="28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М.Әуезовтың “Көксерек”әңгімесінің  мазмұнын түсіндіру.</a:t>
            </a:r>
          </a:p>
          <a:p>
            <a:r>
              <a:rPr lang="kk-KZ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Дамытушылық:</a:t>
            </a:r>
            <a:r>
              <a:rPr lang="kk-KZ" sz="28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Әңгімені оқи отырып,өз ойын толық жеткізе білуге, шығармашылыққа  баули отырып,  ой өрісін дамыту.</a:t>
            </a:r>
          </a:p>
          <a:p>
            <a:r>
              <a:rPr lang="kk-KZ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Тәрбиелік:  </a:t>
            </a:r>
            <a:r>
              <a:rPr lang="kk-KZ" sz="28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Адамгершілік қасиетке, адалдыққа, үлкенді тыңдауға  тәрбиелеу.</a:t>
            </a:r>
          </a:p>
          <a:p>
            <a:r>
              <a:rPr lang="kk-KZ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C:\Documents and Settings\Admin\my dokuments\Downloads\загруженное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485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2071678"/>
            <a:ext cx="8334240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Көксерек туралы ауыл адамдары қандай пікірлер айтты?</a:t>
            </a:r>
            <a:endParaRPr lang="ru-RU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лево 6">
            <a:hlinkClick r:id="rId3" action="ppaction://hlinksldjump"/>
          </p:cNvPr>
          <p:cNvSpPr/>
          <p:nvPr/>
        </p:nvSpPr>
        <p:spPr>
          <a:xfrm>
            <a:off x="285720" y="5786454"/>
            <a:ext cx="1643074" cy="85725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C:\Documents and Settings\Admin\my dokuments\Downloads\загруженное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485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1000108"/>
            <a:ext cx="8334240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Көксерек “ұрлық пен адал астың айырмасы не екенін ұға алмады” дегенді қалай түсінесің?</a:t>
            </a:r>
            <a:endParaRPr lang="ru-RU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лево 6">
            <a:hlinkClick r:id="rId3" action="ppaction://hlinksldjump"/>
          </p:cNvPr>
          <p:cNvSpPr/>
          <p:nvPr/>
        </p:nvSpPr>
        <p:spPr>
          <a:xfrm>
            <a:off x="285720" y="5786454"/>
            <a:ext cx="1643074" cy="85725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C:\Documents and Settings\Admin\my dokuments\Downloads\загруженное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485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2071678"/>
            <a:ext cx="833424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М.Әуезов кім? </a:t>
            </a:r>
            <a:endParaRPr lang="ru-RU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лево 6">
            <a:hlinkClick r:id="rId3" action="ppaction://hlinksldjump"/>
          </p:cNvPr>
          <p:cNvSpPr/>
          <p:nvPr/>
        </p:nvSpPr>
        <p:spPr>
          <a:xfrm>
            <a:off x="285720" y="5786454"/>
            <a:ext cx="1643074" cy="85725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gotovie-prezentacii.ru/wp-content/uploads/2013/02/SHablon-dlya-prezentatsii-Radug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63688" y="476672"/>
            <a:ext cx="6929486" cy="1357322"/>
          </a:xfrm>
          <a:prstGeom prst="rect">
            <a:avLst/>
          </a:prstGeom>
          <a:noFill/>
          <a:scene3d>
            <a:camera prst="orthographicFront"/>
            <a:lightRig rig="threePt" dir="t"/>
          </a:scene3d>
        </p:spPr>
        <p:txBody>
          <a:bodyPr wrap="none" lIns="91440" tIns="45720" rIns="91440" bIns="45720"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Ұйымдастыру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кезеңі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9553" y="1970256"/>
            <a:ext cx="83529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 Атомдар мен молекулалар »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Әр қатысушы- жеке атомдар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.Жүргізушінің 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айтуы бойынша атомдар қозғалысқа түседі ,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бір-бірімен 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жеңіл қақтығысқа түседі .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Жүргізуші 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қанша атомның қосындысынан молекула құралатынын айтады , сол кезде сол санға сай бірігіп тұра қалу керек .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Молекула 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құрамына кірмей қалғандар ойыннан шығады.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Топқа бөлу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1 – топ:  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Адам  - тірі ағза, сөйлейді, тыныс алады, жүреді.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2 – топ: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Табиғат – барлық тіршілік ортасы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25" y="2163763"/>
            <a:ext cx="3078163" cy="2109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407987" cy="6317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80690"/>
            <a:ext cx="9144000" cy="40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4" y="0"/>
            <a:ext cx="9144000" cy="40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5219" y="294996"/>
            <a:ext cx="407987" cy="6389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45300" y="677887"/>
            <a:ext cx="77094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Адам мен табиғаттың байланысы туралы бейнебаян </a:t>
            </a:r>
          </a:p>
          <a:p>
            <a:pPr algn="ctr"/>
            <a:r>
              <a:rPr lang="kk-KZ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көрейік</a:t>
            </a:r>
            <a:endParaRPr lang="ru-RU" sz="2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77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 descr="http://www.tvoyrebenok.ru/images/presentation/school/b/0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85720" y="2143116"/>
            <a:ext cx="5755486" cy="29546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kk-KZ" sz="2800" b="1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Сабақтың түрі:</a:t>
            </a:r>
          </a:p>
          <a:p>
            <a:r>
              <a:rPr lang="kk-KZ" sz="2800" b="1" i="1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Ашық сабақ</a:t>
            </a:r>
            <a:endParaRPr lang="kk-KZ" sz="2800" i="1" dirty="0" smtClean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Сабақтың әдісі:</a:t>
            </a:r>
          </a:p>
          <a:p>
            <a:r>
              <a:rPr lang="kk-KZ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Сұрақ-жауап, талдау, іздену.</a:t>
            </a:r>
            <a:r>
              <a:rPr lang="kk-KZ" sz="2800" dirty="0">
                <a:solidFill>
                  <a:srgbClr val="C00000"/>
                </a:solidFill>
              </a:rPr>
              <a:t> </a:t>
            </a:r>
            <a:endParaRPr lang="kk-KZ" b="1" dirty="0" smtClean="0">
              <a:ln w="11430">
                <a:solidFill>
                  <a:srgbClr val="FF0000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kk-KZ" sz="2800" b="1" dirty="0" smtClean="0">
                <a:ln w="11430"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Сабақтың  көрнекілігі: </a:t>
            </a:r>
          </a:p>
          <a:p>
            <a:r>
              <a:rPr lang="kk-KZ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Суреттер, слайд, кесте, тақта </a:t>
            </a:r>
            <a:r>
              <a:rPr lang="kk-KZ" sz="2800" dirty="0">
                <a:solidFill>
                  <a:srgbClr val="C00000"/>
                </a:solidFill>
              </a:rPr>
              <a:t>т.б</a:t>
            </a:r>
            <a:endParaRPr lang="kk-KZ" sz="2800" i="1" dirty="0" smtClean="0">
              <a:ln w="11430">
                <a:solidFill>
                  <a:srgbClr val="FF0000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5067" y="357166"/>
            <a:ext cx="62712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Сабақтың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барысы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edsovet.su/_ld/328/862319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"/>
            <a:ext cx="9144000" cy="685802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539206" y="5643578"/>
            <a:ext cx="490127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4400" b="1" dirty="0" smtClean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Бедел Тұрсынбаев</a:t>
            </a:r>
            <a:endParaRPr lang="ru-RU" sz="4400" b="1" cap="none" spc="0" dirty="0">
              <a:ln w="11430"/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438" y="285728"/>
            <a:ext cx="871540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Үй тапсырмасын сұрау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2910" y="1500174"/>
            <a:ext cx="407196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48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Алғашқы көмек</a:t>
            </a:r>
            <a:endParaRPr lang="ru-RU" sz="4800" b="1" cap="none" spc="0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00175"/>
            <a:ext cx="3868484" cy="4143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C:\Documents and Settings\Admin\my dokuments\Downloads\загруженное (6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6485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5437" y="76778"/>
            <a:ext cx="84385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сабаққа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дайындық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Documents and Settings\Admin\my dokuments\Downloads\Көксерек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1128697"/>
            <a:ext cx="3886228" cy="3057547"/>
          </a:xfrm>
          <a:prstGeom prst="rect">
            <a:avLst/>
          </a:prstGeom>
          <a:noFill/>
        </p:spPr>
      </p:pic>
      <p:pic>
        <p:nvPicPr>
          <p:cNvPr id="1028" name="Picture 4" descr="C:\Documents and Settings\Admin\my dokuments\Downloads\көксерек 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7686" y="1142985"/>
            <a:ext cx="3714776" cy="3057546"/>
          </a:xfrm>
          <a:prstGeom prst="rect">
            <a:avLst/>
          </a:prstGeom>
          <a:noFill/>
        </p:spPr>
      </p:pic>
      <p:pic>
        <p:nvPicPr>
          <p:cNvPr id="1029" name="Picture 5" descr="C:\Documents and Settings\Admin\my dokuments\Downloads\көксерек 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3829054"/>
            <a:ext cx="3714776" cy="2800369"/>
          </a:xfrm>
          <a:prstGeom prst="rect">
            <a:avLst/>
          </a:prstGeom>
          <a:noFill/>
        </p:spPr>
      </p:pic>
      <p:pic>
        <p:nvPicPr>
          <p:cNvPr id="6" name="Picture 6" descr="C:\Documents and Settings\Admin\my dokuments\Downloads\көксерек 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57686" y="3843341"/>
            <a:ext cx="3714776" cy="280036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pedsovet.su/_ld/293/51435094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Documents and Settings\Admin\my dokuments\Downloads\images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377948"/>
            <a:ext cx="3000396" cy="446798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500430" y="1357298"/>
            <a:ext cx="4643470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4400" b="1" dirty="0" smtClean="0">
                <a:ln w="11430"/>
                <a:latin typeface="Times New Roman" pitchFamily="18" charset="0"/>
                <a:cs typeface="Times New Roman" pitchFamily="18" charset="0"/>
              </a:rPr>
              <a:t>Мұхтар Әуезов</a:t>
            </a:r>
          </a:p>
          <a:p>
            <a:pPr algn="ctr"/>
            <a:r>
              <a:rPr lang="kk-KZ" sz="4400" b="1" dirty="0" smtClean="0">
                <a:ln w="11430"/>
                <a:latin typeface="Times New Roman" pitchFamily="18" charset="0"/>
                <a:cs typeface="Times New Roman" pitchFamily="18" charset="0"/>
              </a:rPr>
              <a:t>“Көксерек”</a:t>
            </a:r>
          </a:p>
          <a:p>
            <a:pPr algn="ctr"/>
            <a:r>
              <a:rPr lang="kk-KZ" sz="44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(Повестен үзінді)</a:t>
            </a:r>
            <a:endParaRPr lang="ru-RU" sz="44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4714884"/>
            <a:ext cx="46434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28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898526" y="5981722"/>
            <a:ext cx="19637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2800" b="1" dirty="0">
                <a:latin typeface="Times New Roman" pitchFamily="18" charset="0"/>
              </a:rPr>
              <a:t>(1897-1961)</a:t>
            </a:r>
            <a:endParaRPr lang="ru-RU" sz="2800" b="1" dirty="0">
              <a:latin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14480" y="0"/>
            <a:ext cx="533992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i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sz="72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i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сабақ</a:t>
            </a:r>
            <a:r>
              <a:rPr lang="ru-RU" sz="72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72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C:\Documents and Settings\Admin\my dokuments\Downloads\images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428736"/>
            <a:ext cx="3000396" cy="44679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01600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00042"/>
            <a:ext cx="8358246" cy="61261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Әуезов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Мұхтар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Омарханұлы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(1897-1961) –  1897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28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қыркүйекте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Шығыс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облысы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Шыңғыс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болысында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көшпелі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отбасында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дүниеге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келген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әдебиетінің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классигі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жазушы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қоғам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қайраткері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филология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ғылымының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докторы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профессор,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КСР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ҒА-ның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академигі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КСР-нің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еңбек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сіңірген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ғылым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қайраткері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Documents and Settings\Admin\my dokuments\Downloads\images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428604"/>
            <a:ext cx="2830389" cy="4214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304</TotalTime>
  <Words>275</Words>
  <Application>Microsoft Office PowerPoint</Application>
  <PresentationFormat>Экран (4:3)</PresentationFormat>
  <Paragraphs>75</Paragraphs>
  <Slides>22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Дәптер және тақтамен жұмыс     Көксерекке       сипаттама жазу.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23</cp:revision>
  <dcterms:created xsi:type="dcterms:W3CDTF">2015-01-14T14:42:45Z</dcterms:created>
  <dcterms:modified xsi:type="dcterms:W3CDTF">2019-02-07T04:57:59Z</dcterms:modified>
</cp:coreProperties>
</file>